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98" r:id="rId3"/>
    <p:sldId id="257" r:id="rId4"/>
    <p:sldId id="258" r:id="rId5"/>
    <p:sldId id="263" r:id="rId6"/>
    <p:sldId id="259" r:id="rId7"/>
    <p:sldId id="260" r:id="rId8"/>
    <p:sldId id="262" r:id="rId9"/>
    <p:sldId id="291" r:id="rId10"/>
    <p:sldId id="264" r:id="rId11"/>
    <p:sldId id="265" r:id="rId12"/>
    <p:sldId id="267" r:id="rId13"/>
    <p:sldId id="266" r:id="rId14"/>
    <p:sldId id="271" r:id="rId15"/>
    <p:sldId id="292" r:id="rId16"/>
    <p:sldId id="293" r:id="rId17"/>
    <p:sldId id="294" r:id="rId18"/>
    <p:sldId id="268" r:id="rId19"/>
    <p:sldId id="269" r:id="rId20"/>
    <p:sldId id="270" r:id="rId21"/>
    <p:sldId id="296" r:id="rId22"/>
    <p:sldId id="295" r:id="rId23"/>
    <p:sldId id="272" r:id="rId24"/>
    <p:sldId id="280" r:id="rId25"/>
    <p:sldId id="284" r:id="rId26"/>
    <p:sldId id="261" r:id="rId27"/>
    <p:sldId id="281" r:id="rId28"/>
    <p:sldId id="273" r:id="rId29"/>
    <p:sldId id="282" r:id="rId30"/>
    <p:sldId id="286" r:id="rId31"/>
    <p:sldId id="274" r:id="rId32"/>
    <p:sldId id="275" r:id="rId33"/>
    <p:sldId id="276" r:id="rId34"/>
    <p:sldId id="277" r:id="rId35"/>
    <p:sldId id="278" r:id="rId36"/>
    <p:sldId id="279" r:id="rId37"/>
    <p:sldId id="283" r:id="rId38"/>
    <p:sldId id="287" r:id="rId39"/>
    <p:sldId id="288" r:id="rId40"/>
    <p:sldId id="289" r:id="rId41"/>
    <p:sldId id="290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F2DCCD-9E39-4AEF-A3BC-9B3F93CBBF6D}" v="308" dt="2021-10-12T18:59:40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125"/>
  </p:normalViewPr>
  <p:slideViewPr>
    <p:cSldViewPr snapToGrid="0" snapToObjects="1">
      <p:cViewPr varScale="1">
        <p:scale>
          <a:sx n="104" d="100"/>
          <a:sy n="104" d="100"/>
        </p:scale>
        <p:origin x="15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ar Vlahović" userId="e0a81b21c123b4f0" providerId="LiveId" clId="{58F2DCCD-9E39-4AEF-A3BC-9B3F93CBBF6D}"/>
    <pc:docChg chg="undo custSel addSld delSld modSld sldOrd modMainMaster modShowInfo">
      <pc:chgData name="Dmitar Vlahović" userId="e0a81b21c123b4f0" providerId="LiveId" clId="{58F2DCCD-9E39-4AEF-A3BC-9B3F93CBBF6D}" dt="2021-10-12T18:59:40.324" v="3330"/>
      <pc:docMkLst>
        <pc:docMk/>
      </pc:docMkLst>
      <pc:sldChg chg="addSp delSp modSp mod modTransition setBg addAnim modAnim setClrOvrMap delDesignElem">
        <pc:chgData name="Dmitar Vlahović" userId="e0a81b21c123b4f0" providerId="LiveId" clId="{58F2DCCD-9E39-4AEF-A3BC-9B3F93CBBF6D}" dt="2021-10-12T16:23:14.336" v="2961"/>
        <pc:sldMkLst>
          <pc:docMk/>
          <pc:sldMk cId="2309144974" sldId="256"/>
        </pc:sldMkLst>
        <pc:spChg chg="mod">
          <ac:chgData name="Dmitar Vlahović" userId="e0a81b21c123b4f0" providerId="LiveId" clId="{58F2DCCD-9E39-4AEF-A3BC-9B3F93CBBF6D}" dt="2021-10-12T16:18:27.830" v="2878" actId="1076"/>
          <ac:spMkLst>
            <pc:docMk/>
            <pc:sldMk cId="2309144974" sldId="256"/>
            <ac:spMk id="2" creationId="{9A7DA7E2-6D00-6341-BF82-46CAF6692966}"/>
          </ac:spMkLst>
        </pc:spChg>
        <pc:spChg chg="mod">
          <ac:chgData name="Dmitar Vlahović" userId="e0a81b21c123b4f0" providerId="LiveId" clId="{58F2DCCD-9E39-4AEF-A3BC-9B3F93CBBF6D}" dt="2021-10-12T16:18:12.207" v="2875" actId="1076"/>
          <ac:spMkLst>
            <pc:docMk/>
            <pc:sldMk cId="2309144974" sldId="256"/>
            <ac:spMk id="3" creationId="{E5D5DD0A-C215-404F-8FED-E41E56EE8FE5}"/>
          </ac:spMkLst>
        </pc:spChg>
        <pc:spChg chg="add mod">
          <ac:chgData name="Dmitar Vlahović" userId="e0a81b21c123b4f0" providerId="LiveId" clId="{58F2DCCD-9E39-4AEF-A3BC-9B3F93CBBF6D}" dt="2021-10-12T16:18:24.181" v="2877" actId="1076"/>
          <ac:spMkLst>
            <pc:docMk/>
            <pc:sldMk cId="2309144974" sldId="256"/>
            <ac:spMk id="4" creationId="{E0F189E4-CC71-426E-9F04-349B7FDB2689}"/>
          </ac:spMkLst>
        </pc:spChg>
        <pc:spChg chg="add del">
          <ac:chgData name="Dmitar Vlahović" userId="e0a81b21c123b4f0" providerId="LiveId" clId="{58F2DCCD-9E39-4AEF-A3BC-9B3F93CBBF6D}" dt="2021-10-12T14:53:46.831" v="2353" actId="26606"/>
          <ac:spMkLst>
            <pc:docMk/>
            <pc:sldMk cId="2309144974" sldId="256"/>
            <ac:spMk id="8" creationId="{DA3C47C2-33A2-44B2-BEAB-FEB679075C24}"/>
          </ac:spMkLst>
        </pc:spChg>
        <pc:spChg chg="add del">
          <ac:chgData name="Dmitar Vlahović" userId="e0a81b21c123b4f0" providerId="LiveId" clId="{58F2DCCD-9E39-4AEF-A3BC-9B3F93CBBF6D}" dt="2021-10-12T14:53:46.831" v="2353" actId="26606"/>
          <ac:spMkLst>
            <pc:docMk/>
            <pc:sldMk cId="2309144974" sldId="256"/>
            <ac:spMk id="10" creationId="{AD182BA8-54AD-4D9F-8264-B0FA8BB47D7C}"/>
          </ac:spMkLst>
        </pc:spChg>
        <pc:spChg chg="add del">
          <ac:chgData name="Dmitar Vlahović" userId="e0a81b21c123b4f0" providerId="LiveId" clId="{58F2DCCD-9E39-4AEF-A3BC-9B3F93CBBF6D}" dt="2021-10-12T14:53:46.831" v="2353" actId="26606"/>
          <ac:spMkLst>
            <pc:docMk/>
            <pc:sldMk cId="2309144974" sldId="256"/>
            <ac:spMk id="12" creationId="{4ED83379-0499-45E1-AB78-6AA230F96442}"/>
          </ac:spMkLst>
        </pc:spChg>
        <pc:spChg chg="add mod">
          <ac:chgData name="Dmitar Vlahović" userId="e0a81b21c123b4f0" providerId="LiveId" clId="{58F2DCCD-9E39-4AEF-A3BC-9B3F93CBBF6D}" dt="2021-10-12T16:17:11.330" v="2861" actId="1076"/>
          <ac:spMkLst>
            <pc:docMk/>
            <pc:sldMk cId="2309144974" sldId="256"/>
            <ac:spMk id="17" creationId="{685610F0-2B18-4B15-8F11-6AB96519802D}"/>
          </ac:spMkLst>
        </pc:spChg>
        <pc:spChg chg="add del">
          <ac:chgData name="Dmitar Vlahović" userId="e0a81b21c123b4f0" providerId="LiveId" clId="{58F2DCCD-9E39-4AEF-A3BC-9B3F93CBBF6D}" dt="2021-10-12T14:54:17.678" v="2360" actId="26606"/>
          <ac:spMkLst>
            <pc:docMk/>
            <pc:sldMk cId="2309144974" sldId="256"/>
            <ac:spMk id="18" creationId="{0671A8AE-40A1-4631-A6B8-581AFF065482}"/>
          </ac:spMkLst>
        </pc:spChg>
        <pc:spChg chg="add del">
          <ac:chgData name="Dmitar Vlahović" userId="e0a81b21c123b4f0" providerId="LiveId" clId="{58F2DCCD-9E39-4AEF-A3BC-9B3F93CBBF6D}" dt="2021-10-12T14:54:17.678" v="2360" actId="26606"/>
          <ac:spMkLst>
            <pc:docMk/>
            <pc:sldMk cId="2309144974" sldId="256"/>
            <ac:spMk id="20" creationId="{AB58EF07-17C2-48CF-ABB0-EEF1F17CB8F0}"/>
          </ac:spMkLst>
        </pc:spChg>
        <pc:spChg chg="add del">
          <ac:chgData name="Dmitar Vlahović" userId="e0a81b21c123b4f0" providerId="LiveId" clId="{58F2DCCD-9E39-4AEF-A3BC-9B3F93CBBF6D}" dt="2021-10-12T14:54:17.678" v="2360" actId="26606"/>
          <ac:spMkLst>
            <pc:docMk/>
            <pc:sldMk cId="2309144974" sldId="256"/>
            <ac:spMk id="22" creationId="{AF2F604E-43BE-4DC3-B983-E071523364F8}"/>
          </ac:spMkLst>
        </pc:spChg>
        <pc:spChg chg="add del">
          <ac:chgData name="Dmitar Vlahović" userId="e0a81b21c123b4f0" providerId="LiveId" clId="{58F2DCCD-9E39-4AEF-A3BC-9B3F93CBBF6D}" dt="2021-10-12T14:54:17.678" v="2360" actId="26606"/>
          <ac:spMkLst>
            <pc:docMk/>
            <pc:sldMk cId="2309144974" sldId="256"/>
            <ac:spMk id="24" creationId="{08C9B587-E65E-4B52-B37C-ABEBB6E87928}"/>
          </ac:spMkLst>
        </pc:spChg>
        <pc:spChg chg="add del">
          <ac:chgData name="Dmitar Vlahović" userId="e0a81b21c123b4f0" providerId="LiveId" clId="{58F2DCCD-9E39-4AEF-A3BC-9B3F93CBBF6D}" dt="2021-10-12T14:54:17.662" v="2359" actId="26606"/>
          <ac:spMkLst>
            <pc:docMk/>
            <pc:sldMk cId="2309144974" sldId="256"/>
            <ac:spMk id="26" creationId="{55666830-9A19-4E01-8505-D6C7F9AC5665}"/>
          </ac:spMkLst>
        </pc:spChg>
        <pc:spChg chg="add del">
          <ac:chgData name="Dmitar Vlahović" userId="e0a81b21c123b4f0" providerId="LiveId" clId="{58F2DCCD-9E39-4AEF-A3BC-9B3F93CBBF6D}" dt="2021-10-12T14:54:17.662" v="2359" actId="26606"/>
          <ac:spMkLst>
            <pc:docMk/>
            <pc:sldMk cId="2309144974" sldId="256"/>
            <ac:spMk id="27" creationId="{AE9FC877-7FB6-4D22-9988-35420644E202}"/>
          </ac:spMkLst>
        </pc:spChg>
        <pc:spChg chg="add del">
          <ac:chgData name="Dmitar Vlahović" userId="e0a81b21c123b4f0" providerId="LiveId" clId="{58F2DCCD-9E39-4AEF-A3BC-9B3F93CBBF6D}" dt="2021-10-12T14:54:17.662" v="2359" actId="26606"/>
          <ac:spMkLst>
            <pc:docMk/>
            <pc:sldMk cId="2309144974" sldId="256"/>
            <ac:spMk id="28" creationId="{E41809D1-F12E-46BB-B804-5F209D325E8B}"/>
          </ac:spMkLst>
        </pc:spChg>
        <pc:spChg chg="add del">
          <ac:chgData name="Dmitar Vlahović" userId="e0a81b21c123b4f0" providerId="LiveId" clId="{58F2DCCD-9E39-4AEF-A3BC-9B3F93CBBF6D}" dt="2021-10-12T14:54:08.910" v="2355" actId="26606"/>
          <ac:spMkLst>
            <pc:docMk/>
            <pc:sldMk cId="2309144974" sldId="256"/>
            <ac:spMk id="29" creationId="{5964CBE2-084A-47DF-A704-CF5F6217B569}"/>
          </ac:spMkLst>
        </pc:spChg>
        <pc:spChg chg="add del">
          <ac:chgData name="Dmitar Vlahović" userId="e0a81b21c123b4f0" providerId="LiveId" clId="{58F2DCCD-9E39-4AEF-A3BC-9B3F93CBBF6D}" dt="2021-10-12T14:54:08.910" v="2355" actId="26606"/>
          <ac:spMkLst>
            <pc:docMk/>
            <pc:sldMk cId="2309144974" sldId="256"/>
            <ac:spMk id="31" creationId="{686A5CBB-E03B-4019-8BCD-78975D39E48C}"/>
          </ac:spMkLst>
        </pc:spChg>
        <pc:spChg chg="add del">
          <ac:chgData name="Dmitar Vlahović" userId="e0a81b21c123b4f0" providerId="LiveId" clId="{58F2DCCD-9E39-4AEF-A3BC-9B3F93CBBF6D}" dt="2021-10-12T14:54:08.910" v="2355" actId="26606"/>
          <ac:spMkLst>
            <pc:docMk/>
            <pc:sldMk cId="2309144974" sldId="256"/>
            <ac:spMk id="33" creationId="{94993204-9792-4E61-A83C-73D4379E2B1C}"/>
          </ac:spMkLst>
        </pc:spChg>
        <pc:spChg chg="add del">
          <ac:chgData name="Dmitar Vlahović" userId="e0a81b21c123b4f0" providerId="LiveId" clId="{58F2DCCD-9E39-4AEF-A3BC-9B3F93CBBF6D}" dt="2021-10-12T14:54:17.662" v="2359" actId="26606"/>
          <ac:spMkLst>
            <pc:docMk/>
            <pc:sldMk cId="2309144974" sldId="256"/>
            <ac:spMk id="35" creationId="{AF2F604E-43BE-4DC3-B983-E071523364F8}"/>
          </ac:spMkLst>
        </pc:spChg>
        <pc:spChg chg="add del">
          <ac:chgData name="Dmitar Vlahović" userId="e0a81b21c123b4f0" providerId="LiveId" clId="{58F2DCCD-9E39-4AEF-A3BC-9B3F93CBBF6D}" dt="2021-10-12T14:54:17.662" v="2359" actId="26606"/>
          <ac:spMkLst>
            <pc:docMk/>
            <pc:sldMk cId="2309144974" sldId="256"/>
            <ac:spMk id="37" creationId="{08C9B587-E65E-4B52-B37C-ABEBB6E87928}"/>
          </ac:spMkLst>
        </pc:spChg>
        <pc:spChg chg="add del">
          <ac:chgData name="Dmitar Vlahović" userId="e0a81b21c123b4f0" providerId="LiveId" clId="{58F2DCCD-9E39-4AEF-A3BC-9B3F93CBBF6D}" dt="2021-10-12T14:57:29.884" v="2377"/>
          <ac:spMkLst>
            <pc:docMk/>
            <pc:sldMk cId="2309144974" sldId="256"/>
            <ac:spMk id="39" creationId="{5964CBE2-084A-47DF-A704-CF5F6217B569}"/>
          </ac:spMkLst>
        </pc:spChg>
        <pc:spChg chg="add del">
          <ac:chgData name="Dmitar Vlahović" userId="e0a81b21c123b4f0" providerId="LiveId" clId="{58F2DCCD-9E39-4AEF-A3BC-9B3F93CBBF6D}" dt="2021-10-12T14:57:29.884" v="2377"/>
          <ac:spMkLst>
            <pc:docMk/>
            <pc:sldMk cId="2309144974" sldId="256"/>
            <ac:spMk id="40" creationId="{686A5CBB-E03B-4019-8BCD-78975D39E48C}"/>
          </ac:spMkLst>
        </pc:spChg>
        <pc:spChg chg="add del">
          <ac:chgData name="Dmitar Vlahović" userId="e0a81b21c123b4f0" providerId="LiveId" clId="{58F2DCCD-9E39-4AEF-A3BC-9B3F93CBBF6D}" dt="2021-10-12T14:57:29.884" v="2377"/>
          <ac:spMkLst>
            <pc:docMk/>
            <pc:sldMk cId="2309144974" sldId="256"/>
            <ac:spMk id="41" creationId="{94993204-9792-4E61-A83C-73D4379E2B1C}"/>
          </ac:spMkLst>
        </pc:spChg>
        <pc:picChg chg="add mod">
          <ac:chgData name="Dmitar Vlahović" userId="e0a81b21c123b4f0" providerId="LiveId" clId="{58F2DCCD-9E39-4AEF-A3BC-9B3F93CBBF6D}" dt="2021-10-12T16:15:53.568" v="2847" actId="14100"/>
          <ac:picMkLst>
            <pc:docMk/>
            <pc:sldMk cId="2309144974" sldId="256"/>
            <ac:picMk id="6" creationId="{509EA0DF-36E2-4E4C-A282-709132ACD0F7}"/>
          </ac:picMkLst>
        </pc:picChg>
        <pc:picChg chg="add mod modCrop">
          <ac:chgData name="Dmitar Vlahović" userId="e0a81b21c123b4f0" providerId="LiveId" clId="{58F2DCCD-9E39-4AEF-A3BC-9B3F93CBBF6D}" dt="2021-10-12T16:16:05.428" v="2854" actId="1076"/>
          <ac:picMkLst>
            <pc:docMk/>
            <pc:sldMk cId="2309144974" sldId="256"/>
            <ac:picMk id="9" creationId="{7147EF92-EDED-4242-9588-915D536719C1}"/>
          </ac:picMkLst>
        </pc:picChg>
        <pc:picChg chg="add mod">
          <ac:chgData name="Dmitar Vlahović" userId="e0a81b21c123b4f0" providerId="LiveId" clId="{58F2DCCD-9E39-4AEF-A3BC-9B3F93CBBF6D}" dt="2021-10-12T16:15:44.364" v="2844" actId="1076"/>
          <ac:picMkLst>
            <pc:docMk/>
            <pc:sldMk cId="2309144974" sldId="256"/>
            <ac:picMk id="13" creationId="{9020A0DE-A52D-476D-A7A9-F8B664DA23D7}"/>
          </ac:picMkLst>
        </pc:picChg>
        <pc:picChg chg="add mod ord">
          <ac:chgData name="Dmitar Vlahović" userId="e0a81b21c123b4f0" providerId="LiveId" clId="{58F2DCCD-9E39-4AEF-A3BC-9B3F93CBBF6D}" dt="2021-10-12T16:17:56.909" v="2871" actId="1076"/>
          <ac:picMkLst>
            <pc:docMk/>
            <pc:sldMk cId="2309144974" sldId="256"/>
            <ac:picMk id="14" creationId="{25446EAE-7A93-4D3C-966E-3CFFCA8BF113}"/>
          </ac:picMkLst>
        </pc:picChg>
        <pc:picChg chg="add mod">
          <ac:chgData name="Dmitar Vlahović" userId="e0a81b21c123b4f0" providerId="LiveId" clId="{58F2DCCD-9E39-4AEF-A3BC-9B3F93CBBF6D}" dt="2021-10-12T16:18:15.730" v="2876" actId="1076"/>
          <ac:picMkLst>
            <pc:docMk/>
            <pc:sldMk cId="2309144974" sldId="256"/>
            <ac:picMk id="16" creationId="{22C1776B-027F-4A1C-9931-D87F22B4D8C2}"/>
          </ac:picMkLst>
        </pc:picChg>
        <pc:picChg chg="add mod">
          <ac:chgData name="Dmitar Vlahović" userId="e0a81b21c123b4f0" providerId="LiveId" clId="{58F2DCCD-9E39-4AEF-A3BC-9B3F93CBBF6D}" dt="2021-10-12T16:17:47.289" v="2869" actId="14100"/>
          <ac:picMkLst>
            <pc:docMk/>
            <pc:sldMk cId="2309144974" sldId="256"/>
            <ac:picMk id="21" creationId="{52D562C9-D7D2-470D-B260-A102DF54EFA2}"/>
          </ac:picMkLst>
        </pc:picChg>
      </pc:sldChg>
      <pc:sldChg chg="addSp delSp modSp mod modTransition setBg delDesignElem">
        <pc:chgData name="Dmitar Vlahović" userId="e0a81b21c123b4f0" providerId="LiveId" clId="{58F2DCCD-9E39-4AEF-A3BC-9B3F93CBBF6D}" dt="2021-10-12T16:23:14.336" v="2961"/>
        <pc:sldMkLst>
          <pc:docMk/>
          <pc:sldMk cId="4167654210" sldId="257"/>
        </pc:sldMkLst>
        <pc:spChg chg="mod">
          <ac:chgData name="Dmitar Vlahović" userId="e0a81b21c123b4f0" providerId="LiveId" clId="{58F2DCCD-9E39-4AEF-A3BC-9B3F93CBBF6D}" dt="2021-10-12T15:08:39.490" v="2443" actId="207"/>
          <ac:spMkLst>
            <pc:docMk/>
            <pc:sldMk cId="4167654210" sldId="257"/>
            <ac:spMk id="2" creationId="{AE84A784-7FA2-E94E-BAF0-A5C6694E464B}"/>
          </ac:spMkLst>
        </pc:spChg>
        <pc:spChg chg="mod">
          <ac:chgData name="Dmitar Vlahović" userId="e0a81b21c123b4f0" providerId="LiveId" clId="{58F2DCCD-9E39-4AEF-A3BC-9B3F93CBBF6D}" dt="2021-10-12T16:22:19.543" v="2955" actId="33524"/>
          <ac:spMkLst>
            <pc:docMk/>
            <pc:sldMk cId="4167654210" sldId="257"/>
            <ac:spMk id="3" creationId="{D965CF26-7580-DD44-ABA3-CC04982BFE50}"/>
          </ac:spMkLst>
        </pc:spChg>
        <pc:spChg chg="add del">
          <ac:chgData name="Dmitar Vlahović" userId="e0a81b21c123b4f0" providerId="LiveId" clId="{58F2DCCD-9E39-4AEF-A3BC-9B3F93CBBF6D}" dt="2021-10-12T14:57:16.989" v="2374" actId="26606"/>
          <ac:spMkLst>
            <pc:docMk/>
            <pc:sldMk cId="4167654210" sldId="257"/>
            <ac:spMk id="10" creationId="{A7AE9375-4664-4DB2-922D-2782A6E439AC}"/>
          </ac:spMkLst>
        </pc:spChg>
        <pc:spChg chg="add del">
          <ac:chgData name="Dmitar Vlahović" userId="e0a81b21c123b4f0" providerId="LiveId" clId="{58F2DCCD-9E39-4AEF-A3BC-9B3F93CBBF6D}" dt="2021-10-12T14:57:16.061" v="2371" actId="26606"/>
          <ac:spMkLst>
            <pc:docMk/>
            <pc:sldMk cId="4167654210" sldId="257"/>
            <ac:spMk id="19" creationId="{B95B9BA8-1D69-4796-85F5-B6D0BD52354B}"/>
          </ac:spMkLst>
        </pc:spChg>
        <pc:spChg chg="add del">
          <ac:chgData name="Dmitar Vlahović" userId="e0a81b21c123b4f0" providerId="LiveId" clId="{58F2DCCD-9E39-4AEF-A3BC-9B3F93CBBF6D}" dt="2021-10-12T14:57:16.989" v="2373" actId="26606"/>
          <ac:spMkLst>
            <pc:docMk/>
            <pc:sldMk cId="4167654210" sldId="257"/>
            <ac:spMk id="29" creationId="{21A51E37-D838-41C8-A7D7-1E15BF264902}"/>
          </ac:spMkLst>
        </pc:spChg>
        <pc:spChg chg="add del">
          <ac:chgData name="Dmitar Vlahović" userId="e0a81b21c123b4f0" providerId="LiveId" clId="{58F2DCCD-9E39-4AEF-A3BC-9B3F93CBBF6D}" dt="2021-10-12T14:57:16.989" v="2373" actId="26606"/>
          <ac:spMkLst>
            <pc:docMk/>
            <pc:sldMk cId="4167654210" sldId="257"/>
            <ac:spMk id="30" creationId="{BF28A56E-4878-4600-B943-6EE54E2E6AF8}"/>
          </ac:spMkLst>
        </pc:spChg>
        <pc:spChg chg="add del">
          <ac:chgData name="Dmitar Vlahović" userId="e0a81b21c123b4f0" providerId="LiveId" clId="{58F2DCCD-9E39-4AEF-A3BC-9B3F93CBBF6D}" dt="2021-10-12T14:57:29.884" v="2377"/>
          <ac:spMkLst>
            <pc:docMk/>
            <pc:sldMk cId="4167654210" sldId="257"/>
            <ac:spMk id="32" creationId="{A7AE9375-4664-4DB2-922D-2782A6E439AC}"/>
          </ac:spMkLst>
        </pc:spChg>
        <pc:grpChg chg="add del">
          <ac:chgData name="Dmitar Vlahović" userId="e0a81b21c123b4f0" providerId="LiveId" clId="{58F2DCCD-9E39-4AEF-A3BC-9B3F93CBBF6D}" dt="2021-10-12T14:57:16.061" v="2371" actId="26606"/>
          <ac:grpSpMkLst>
            <pc:docMk/>
            <pc:sldMk cId="4167654210" sldId="257"/>
            <ac:grpSpMk id="21" creationId="{93CBDBE1-B300-4C21-9F06-E127BB3166A7}"/>
          </ac:grpSpMkLst>
        </pc:grpChg>
        <pc:picChg chg="add mod ord">
          <ac:chgData name="Dmitar Vlahović" userId="e0a81b21c123b4f0" providerId="LiveId" clId="{58F2DCCD-9E39-4AEF-A3BC-9B3F93CBBF6D}" dt="2021-10-12T14:57:16.989" v="2373" actId="26606"/>
          <ac:picMkLst>
            <pc:docMk/>
            <pc:sldMk cId="4167654210" sldId="257"/>
            <ac:picMk id="4" creationId="{6A6DEC38-7507-4741-9DF6-109DE21C346C}"/>
          </ac:picMkLst>
        </pc:picChg>
        <pc:picChg chg="add mod ord">
          <ac:chgData name="Dmitar Vlahović" userId="e0a81b21c123b4f0" providerId="LiveId" clId="{58F2DCCD-9E39-4AEF-A3BC-9B3F93CBBF6D}" dt="2021-10-12T14:57:16.989" v="2373" actId="26606"/>
          <ac:picMkLst>
            <pc:docMk/>
            <pc:sldMk cId="4167654210" sldId="257"/>
            <ac:picMk id="5" creationId="{47CB3E91-6CF1-40BA-831D-E524A3E2EBD2}"/>
          </ac:picMkLst>
        </pc:picChg>
        <pc:cxnChg chg="add del">
          <ac:chgData name="Dmitar Vlahović" userId="e0a81b21c123b4f0" providerId="LiveId" clId="{58F2DCCD-9E39-4AEF-A3BC-9B3F93CBBF6D}" dt="2021-10-12T14:57:16.989" v="2374" actId="26606"/>
          <ac:cxnSpMkLst>
            <pc:docMk/>
            <pc:sldMk cId="4167654210" sldId="257"/>
            <ac:cxnSpMk id="12" creationId="{EE504C98-6397-41C1-A8D8-2D9C4ED307E0}"/>
          </ac:cxnSpMkLst>
        </pc:cxnChg>
        <pc:cxnChg chg="add del">
          <ac:chgData name="Dmitar Vlahović" userId="e0a81b21c123b4f0" providerId="LiveId" clId="{58F2DCCD-9E39-4AEF-A3BC-9B3F93CBBF6D}" dt="2021-10-12T14:57:16.989" v="2374" actId="26606"/>
          <ac:cxnSpMkLst>
            <pc:docMk/>
            <pc:sldMk cId="4167654210" sldId="257"/>
            <ac:cxnSpMk id="14" creationId="{B7188D9B-1674-419B-A379-D1632A7EC3A2}"/>
          </ac:cxnSpMkLst>
        </pc:cxnChg>
        <pc:cxnChg chg="add del">
          <ac:chgData name="Dmitar Vlahović" userId="e0a81b21c123b4f0" providerId="LiveId" clId="{58F2DCCD-9E39-4AEF-A3BC-9B3F93CBBF6D}" dt="2021-10-12T14:57:29.884" v="2377"/>
          <ac:cxnSpMkLst>
            <pc:docMk/>
            <pc:sldMk cId="4167654210" sldId="257"/>
            <ac:cxnSpMk id="23" creationId="{B7188D9B-1674-419B-A379-D1632A7EC3A2}"/>
          </ac:cxnSpMkLst>
        </pc:cxnChg>
        <pc:cxnChg chg="add del">
          <ac:chgData name="Dmitar Vlahović" userId="e0a81b21c123b4f0" providerId="LiveId" clId="{58F2DCCD-9E39-4AEF-A3BC-9B3F93CBBF6D}" dt="2021-10-12T14:57:29.884" v="2377"/>
          <ac:cxnSpMkLst>
            <pc:docMk/>
            <pc:sldMk cId="4167654210" sldId="257"/>
            <ac:cxnSpMk id="33" creationId="{EE504C98-6397-41C1-A8D8-2D9C4ED307E0}"/>
          </ac:cxnSpMkLst>
        </pc:cxnChg>
      </pc:sldChg>
      <pc:sldChg chg="addSp modSp mod modTransition modAnim">
        <pc:chgData name="Dmitar Vlahović" userId="e0a81b21c123b4f0" providerId="LiveId" clId="{58F2DCCD-9E39-4AEF-A3BC-9B3F93CBBF6D}" dt="2021-10-12T16:23:14.336" v="2961"/>
        <pc:sldMkLst>
          <pc:docMk/>
          <pc:sldMk cId="3804468413" sldId="258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804468413" sldId="258"/>
            <ac:spMk id="2" creationId="{F20FB58C-14E3-0B47-BCC0-B4467FA21A9D}"/>
          </ac:spMkLst>
        </pc:spChg>
        <pc:spChg chg="mod">
          <ac:chgData name="Dmitar Vlahović" userId="e0a81b21c123b4f0" providerId="LiveId" clId="{58F2DCCD-9E39-4AEF-A3BC-9B3F93CBBF6D}" dt="2021-10-12T14:56:52.860" v="2369" actId="27636"/>
          <ac:spMkLst>
            <pc:docMk/>
            <pc:sldMk cId="3804468413" sldId="258"/>
            <ac:spMk id="3" creationId="{39D2AC22-B352-3347-9828-A07A314B7EB9}"/>
          </ac:spMkLst>
        </pc:spChg>
        <pc:spChg chg="mod">
          <ac:chgData name="Dmitar Vlahović" userId="e0a81b21c123b4f0" providerId="LiveId" clId="{58F2DCCD-9E39-4AEF-A3BC-9B3F93CBBF6D}" dt="2021-10-12T15:08:28.270" v="2441" actId="1076"/>
          <ac:spMkLst>
            <pc:docMk/>
            <pc:sldMk cId="3804468413" sldId="258"/>
            <ac:spMk id="4" creationId="{808CD330-6E7B-1146-8A0E-2EFD0724967D}"/>
          </ac:spMkLst>
        </pc:spChg>
        <pc:picChg chg="add mod">
          <ac:chgData name="Dmitar Vlahović" userId="e0a81b21c123b4f0" providerId="LiveId" clId="{58F2DCCD-9E39-4AEF-A3BC-9B3F93CBBF6D}" dt="2021-10-12T14:57:40.465" v="2378" actId="1076"/>
          <ac:picMkLst>
            <pc:docMk/>
            <pc:sldMk cId="3804468413" sldId="258"/>
            <ac:picMk id="5" creationId="{E956EEF2-C4F3-41B2-AE9D-623D23DE38B4}"/>
          </ac:picMkLst>
        </pc:picChg>
      </pc:sldChg>
      <pc:sldChg chg="modSp mod modTransition">
        <pc:chgData name="Dmitar Vlahović" userId="e0a81b21c123b4f0" providerId="LiveId" clId="{58F2DCCD-9E39-4AEF-A3BC-9B3F93CBBF6D}" dt="2021-10-12T16:23:14.336" v="2961"/>
        <pc:sldMkLst>
          <pc:docMk/>
          <pc:sldMk cId="1503464280" sldId="259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503464280" sldId="259"/>
            <ac:spMk id="2" creationId="{F20FB58C-14E3-0B47-BCC0-B4467FA21A9D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503464280" sldId="259"/>
            <ac:spMk id="3" creationId="{39D2AC22-B352-3347-9828-A07A314B7EB9}"/>
          </ac:spMkLst>
        </pc:spChg>
        <pc:spChg chg="mod">
          <ac:chgData name="Dmitar Vlahović" userId="e0a81b21c123b4f0" providerId="LiveId" clId="{58F2DCCD-9E39-4AEF-A3BC-9B3F93CBBF6D}" dt="2021-10-12T15:08:46.632" v="2444" actId="1076"/>
          <ac:spMkLst>
            <pc:docMk/>
            <pc:sldMk cId="1503464280" sldId="259"/>
            <ac:spMk id="5" creationId="{CD159B3A-EE36-D44A-B82C-4349E52979C4}"/>
          </ac:spMkLst>
        </pc:spChg>
      </pc:sldChg>
      <pc:sldChg chg="modSp mod modTransition">
        <pc:chgData name="Dmitar Vlahović" userId="e0a81b21c123b4f0" providerId="LiveId" clId="{58F2DCCD-9E39-4AEF-A3BC-9B3F93CBBF6D}" dt="2021-10-12T16:23:14.336" v="2961"/>
        <pc:sldMkLst>
          <pc:docMk/>
          <pc:sldMk cId="3692034037" sldId="260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92034037" sldId="260"/>
            <ac:spMk id="2" creationId="{F20FB58C-14E3-0B47-BCC0-B4467FA21A9D}"/>
          </ac:spMkLst>
        </pc:spChg>
        <pc:spChg chg="mod">
          <ac:chgData name="Dmitar Vlahović" userId="e0a81b21c123b4f0" providerId="LiveId" clId="{58F2DCCD-9E39-4AEF-A3BC-9B3F93CBBF6D}" dt="2021-10-12T15:09:00.226" v="2449" actId="1076"/>
          <ac:spMkLst>
            <pc:docMk/>
            <pc:sldMk cId="3692034037" sldId="260"/>
            <ac:spMk id="9" creationId="{00CB5346-23E8-7F4C-A43F-5ACBEA0A1170}"/>
          </ac:spMkLst>
        </pc:spChg>
      </pc:sldChg>
      <pc:sldChg chg="modSp mod modTransition">
        <pc:chgData name="Dmitar Vlahović" userId="e0a81b21c123b4f0" providerId="LiveId" clId="{58F2DCCD-9E39-4AEF-A3BC-9B3F93CBBF6D}" dt="2021-10-12T16:23:14.336" v="2961"/>
        <pc:sldMkLst>
          <pc:docMk/>
          <pc:sldMk cId="3655505776" sldId="261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55505776" sldId="261"/>
            <ac:spMk id="2" creationId="{98835E1E-51A6-F04C-9A10-0381A896FB4A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55505776" sldId="261"/>
            <ac:spMk id="4" creationId="{E9D2BADA-CCD5-F74A-9F4D-F21B6631C989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55505776" sldId="261"/>
            <ac:spMk id="5" creationId="{44432F11-94C5-C345-8796-AC0CB95E49B3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55505776" sldId="261"/>
            <ac:spMk id="6" creationId="{9033CC96-5000-E348-8F9D-0B48B58600A8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55505776" sldId="261"/>
            <ac:spMk id="7" creationId="{C41FD4C6-8B8A-A945-9EA6-558C50D861B0}"/>
          </ac:spMkLst>
        </pc:spChg>
        <pc:spChg chg="mod">
          <ac:chgData name="Dmitar Vlahović" userId="e0a81b21c123b4f0" providerId="LiveId" clId="{58F2DCCD-9E39-4AEF-A3BC-9B3F93CBBF6D}" dt="2021-10-12T16:00:41.476" v="2674" actId="1076"/>
          <ac:spMkLst>
            <pc:docMk/>
            <pc:sldMk cId="3655505776" sldId="261"/>
            <ac:spMk id="8" creationId="{D23F0F90-16B5-CD45-8797-03A0A18AEB01}"/>
          </ac:spMkLst>
        </pc:spChg>
      </pc:sldChg>
      <pc:sldChg chg="modSp modTransition">
        <pc:chgData name="Dmitar Vlahović" userId="e0a81b21c123b4f0" providerId="LiveId" clId="{58F2DCCD-9E39-4AEF-A3BC-9B3F93CBBF6D}" dt="2021-10-12T16:23:14.336" v="2961"/>
        <pc:sldMkLst>
          <pc:docMk/>
          <pc:sldMk cId="3266845830" sldId="262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266845830" sldId="262"/>
            <ac:spMk id="2" creationId="{E4A70384-2D01-DB43-959C-C2227942EDB2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266845830" sldId="262"/>
            <ac:spMk id="3" creationId="{ABFE419A-F2CC-2F4C-B770-36E3F526092D}"/>
          </ac:spMkLst>
        </pc:spChg>
      </pc:sldChg>
      <pc:sldChg chg="addSp modSp mod modTransition">
        <pc:chgData name="Dmitar Vlahović" userId="e0a81b21c123b4f0" providerId="LiveId" clId="{58F2DCCD-9E39-4AEF-A3BC-9B3F93CBBF6D}" dt="2021-10-12T16:23:14.336" v="2961"/>
        <pc:sldMkLst>
          <pc:docMk/>
          <pc:sldMk cId="1389835402" sldId="263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389835402" sldId="263"/>
            <ac:spMk id="2" creationId="{F20FB58C-14E3-0B47-BCC0-B4467FA21A9D}"/>
          </ac:spMkLst>
        </pc:spChg>
        <pc:spChg chg="mod">
          <ac:chgData name="Dmitar Vlahović" userId="e0a81b21c123b4f0" providerId="LiveId" clId="{58F2DCCD-9E39-4AEF-A3BC-9B3F93CBBF6D}" dt="2021-10-12T15:07:37.205" v="2419" actId="1036"/>
          <ac:spMkLst>
            <pc:docMk/>
            <pc:sldMk cId="1389835402" sldId="263"/>
            <ac:spMk id="3" creationId="{39D2AC22-B352-3347-9828-A07A314B7EB9}"/>
          </ac:spMkLst>
        </pc:spChg>
        <pc:spChg chg="mod">
          <ac:chgData name="Dmitar Vlahović" userId="e0a81b21c123b4f0" providerId="LiveId" clId="{58F2DCCD-9E39-4AEF-A3BC-9B3F93CBBF6D}" dt="2021-10-12T15:07:37.205" v="2419" actId="1036"/>
          <ac:spMkLst>
            <pc:docMk/>
            <pc:sldMk cId="1389835402" sldId="263"/>
            <ac:spMk id="5" creationId="{6DC4DAE8-8D67-FC4B-8565-8FAB115DF971}"/>
          </ac:spMkLst>
        </pc:spChg>
        <pc:spChg chg="mod">
          <ac:chgData name="Dmitar Vlahović" userId="e0a81b21c123b4f0" providerId="LiveId" clId="{58F2DCCD-9E39-4AEF-A3BC-9B3F93CBBF6D}" dt="2021-10-12T15:07:37.205" v="2419" actId="1036"/>
          <ac:spMkLst>
            <pc:docMk/>
            <pc:sldMk cId="1389835402" sldId="263"/>
            <ac:spMk id="6" creationId="{C3839EFF-8BC1-4048-A541-B75B091F19BB}"/>
          </ac:spMkLst>
        </pc:spChg>
        <pc:spChg chg="mod">
          <ac:chgData name="Dmitar Vlahović" userId="e0a81b21c123b4f0" providerId="LiveId" clId="{58F2DCCD-9E39-4AEF-A3BC-9B3F93CBBF6D}" dt="2021-10-12T15:07:37.205" v="2419" actId="1036"/>
          <ac:spMkLst>
            <pc:docMk/>
            <pc:sldMk cId="1389835402" sldId="263"/>
            <ac:spMk id="7" creationId="{9238B1B8-E871-B344-99A8-FD55762E791F}"/>
          </ac:spMkLst>
        </pc:spChg>
        <pc:spChg chg="mod">
          <ac:chgData name="Dmitar Vlahović" userId="e0a81b21c123b4f0" providerId="LiveId" clId="{58F2DCCD-9E39-4AEF-A3BC-9B3F93CBBF6D}" dt="2021-10-12T15:08:13.659" v="2434" actId="1076"/>
          <ac:spMkLst>
            <pc:docMk/>
            <pc:sldMk cId="1389835402" sldId="263"/>
            <ac:spMk id="8" creationId="{A4D32CDE-0DE4-3949-B83F-A4FC0A6082FD}"/>
          </ac:spMkLst>
        </pc:spChg>
        <pc:picChg chg="add mod">
          <ac:chgData name="Dmitar Vlahović" userId="e0a81b21c123b4f0" providerId="LiveId" clId="{58F2DCCD-9E39-4AEF-A3BC-9B3F93CBBF6D}" dt="2021-10-12T15:07:38.986" v="2420" actId="1076"/>
          <ac:picMkLst>
            <pc:docMk/>
            <pc:sldMk cId="1389835402" sldId="263"/>
            <ac:picMk id="9" creationId="{DD904305-2220-4B9B-BC0F-8EA61CC6D2BD}"/>
          </ac:picMkLst>
        </pc:picChg>
        <pc:picChg chg="add mod">
          <ac:chgData name="Dmitar Vlahović" userId="e0a81b21c123b4f0" providerId="LiveId" clId="{58F2DCCD-9E39-4AEF-A3BC-9B3F93CBBF6D}" dt="2021-10-12T15:07:45.758" v="2422" actId="1076"/>
          <ac:picMkLst>
            <pc:docMk/>
            <pc:sldMk cId="1389835402" sldId="263"/>
            <ac:picMk id="10" creationId="{127C529C-94C7-4928-98C9-6DEF2A9FAC15}"/>
          </ac:picMkLst>
        </pc:picChg>
      </pc:sldChg>
      <pc:sldChg chg="modSp mod modTransition">
        <pc:chgData name="Dmitar Vlahović" userId="e0a81b21c123b4f0" providerId="LiveId" clId="{58F2DCCD-9E39-4AEF-A3BC-9B3F93CBBF6D}" dt="2021-10-12T16:23:14.336" v="2961"/>
        <pc:sldMkLst>
          <pc:docMk/>
          <pc:sldMk cId="1191892899" sldId="264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191892899" sldId="264"/>
            <ac:spMk id="2" creationId="{E4A70384-2D01-DB43-959C-C2227942EDB2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191892899" sldId="264"/>
            <ac:spMk id="5" creationId="{3ED37C15-59A8-4D4E-984F-5AFF4CFEDF8C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191892899" sldId="264"/>
            <ac:spMk id="6" creationId="{DD9EA3B2-A18C-EA43-8F21-7BF3F2364C39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191892899" sldId="264"/>
            <ac:spMk id="7" creationId="{01F147FD-0C76-CD4A-B153-D8774ABCDBE8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191892899" sldId="264"/>
            <ac:spMk id="8" creationId="{C2322491-8AB8-0B49-956C-834DE4F1073A}"/>
          </ac:spMkLst>
        </pc:spChg>
        <pc:spChg chg="mod">
          <ac:chgData name="Dmitar Vlahović" userId="e0a81b21c123b4f0" providerId="LiveId" clId="{58F2DCCD-9E39-4AEF-A3BC-9B3F93CBBF6D}" dt="2021-10-12T15:36:58.820" v="2474" actId="1076"/>
          <ac:spMkLst>
            <pc:docMk/>
            <pc:sldMk cId="1191892899" sldId="264"/>
            <ac:spMk id="9" creationId="{B591085D-B123-E440-8DEA-AEF3CB0F7A3B}"/>
          </ac:spMkLst>
        </pc:spChg>
      </pc:sldChg>
      <pc:sldChg chg="addSp del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4118149574" sldId="265"/>
        </pc:sldMkLst>
        <pc:spChg chg="mod">
          <ac:chgData name="Dmitar Vlahović" userId="e0a81b21c123b4f0" providerId="LiveId" clId="{58F2DCCD-9E39-4AEF-A3BC-9B3F93CBBF6D}" dt="2021-10-12T15:41:22.295" v="2484" actId="26606"/>
          <ac:spMkLst>
            <pc:docMk/>
            <pc:sldMk cId="4118149574" sldId="265"/>
            <ac:spMk id="7" creationId="{008DAB50-F22D-2048-A8FC-329BD7EDA95A}"/>
          </ac:spMkLst>
        </pc:spChg>
        <pc:spChg chg="mod">
          <ac:chgData name="Dmitar Vlahović" userId="e0a81b21c123b4f0" providerId="LiveId" clId="{58F2DCCD-9E39-4AEF-A3BC-9B3F93CBBF6D}" dt="2021-10-12T15:41:22.295" v="2484" actId="26606"/>
          <ac:spMkLst>
            <pc:docMk/>
            <pc:sldMk cId="4118149574" sldId="265"/>
            <ac:spMk id="8" creationId="{D86E945A-33BE-ED49-B101-F7667575E7D1}"/>
          </ac:spMkLst>
        </pc:spChg>
        <pc:spChg chg="add">
          <ac:chgData name="Dmitar Vlahović" userId="e0a81b21c123b4f0" providerId="LiveId" clId="{58F2DCCD-9E39-4AEF-A3BC-9B3F93CBBF6D}" dt="2021-10-12T15:41:22.295" v="2484" actId="26606"/>
          <ac:spMkLst>
            <pc:docMk/>
            <pc:sldMk cId="4118149574" sldId="265"/>
            <ac:spMk id="13" creationId="{777A147A-9ED8-46B4-8660-1B3C2AA880B5}"/>
          </ac:spMkLst>
        </pc:spChg>
        <pc:spChg chg="add">
          <ac:chgData name="Dmitar Vlahović" userId="e0a81b21c123b4f0" providerId="LiveId" clId="{58F2DCCD-9E39-4AEF-A3BC-9B3F93CBBF6D}" dt="2021-10-12T15:41:22.295" v="2484" actId="26606"/>
          <ac:spMkLst>
            <pc:docMk/>
            <pc:sldMk cId="4118149574" sldId="265"/>
            <ac:spMk id="15" creationId="{5D6C15A0-C087-4593-8414-2B4EC1CDC3DE}"/>
          </ac:spMkLst>
        </pc:spChg>
        <pc:picChg chg="add del mod">
          <ac:chgData name="Dmitar Vlahović" userId="e0a81b21c123b4f0" providerId="LiveId" clId="{58F2DCCD-9E39-4AEF-A3BC-9B3F93CBBF6D}" dt="2021-10-12T15:37:23.016" v="2477" actId="478"/>
          <ac:picMkLst>
            <pc:docMk/>
            <pc:sldMk cId="4118149574" sldId="265"/>
            <ac:picMk id="4" creationId="{CC662521-F1CC-42FB-84EE-46A2D2902C93}"/>
          </ac:picMkLst>
        </pc:picChg>
      </pc:sldChg>
      <pc:sldChg chg="addSp del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2130532436" sldId="266"/>
        </pc:sldMkLst>
        <pc:spChg chg="mod ord">
          <ac:chgData name="Dmitar Vlahović" userId="e0a81b21c123b4f0" providerId="LiveId" clId="{58F2DCCD-9E39-4AEF-A3BC-9B3F93CBBF6D}" dt="2021-10-12T15:43:45.311" v="2499" actId="26606"/>
          <ac:spMkLst>
            <pc:docMk/>
            <pc:sldMk cId="2130532436" sldId="266"/>
            <ac:spMk id="4" creationId="{A7C8C6FE-ADB6-794A-9FEF-0EC6079E3291}"/>
          </ac:spMkLst>
        </pc:spChg>
        <pc:spChg chg="del mod">
          <ac:chgData name="Dmitar Vlahović" userId="e0a81b21c123b4f0" providerId="LiveId" clId="{58F2DCCD-9E39-4AEF-A3BC-9B3F93CBBF6D}" dt="2021-10-12T15:43:20.932" v="2486" actId="478"/>
          <ac:spMkLst>
            <pc:docMk/>
            <pc:sldMk cId="2130532436" sldId="266"/>
            <ac:spMk id="5" creationId="{4425F23B-C8CF-694C-AEBA-F82536685CB2}"/>
          </ac:spMkLst>
        </pc:spChg>
        <pc:spChg chg="mod ord">
          <ac:chgData name="Dmitar Vlahović" userId="e0a81b21c123b4f0" providerId="LiveId" clId="{58F2DCCD-9E39-4AEF-A3BC-9B3F93CBBF6D}" dt="2021-10-12T15:44:03.729" v="2506" actId="1076"/>
          <ac:spMkLst>
            <pc:docMk/>
            <pc:sldMk cId="2130532436" sldId="266"/>
            <ac:spMk id="6" creationId="{62E48544-3A8E-5E49-AD75-F5249280E6B3}"/>
          </ac:spMkLst>
        </pc:spChg>
        <pc:spChg chg="add del">
          <ac:chgData name="Dmitar Vlahović" userId="e0a81b21c123b4f0" providerId="LiveId" clId="{58F2DCCD-9E39-4AEF-A3BC-9B3F93CBBF6D}" dt="2021-10-12T15:43:34.263" v="2490" actId="26606"/>
          <ac:spMkLst>
            <pc:docMk/>
            <pc:sldMk cId="2130532436" sldId="266"/>
            <ac:spMk id="14" creationId="{98BA90CC-0056-473E-80AE-8CB0EE6ACCBB}"/>
          </ac:spMkLst>
        </pc:spChg>
        <pc:spChg chg="add del">
          <ac:chgData name="Dmitar Vlahović" userId="e0a81b21c123b4f0" providerId="LiveId" clId="{58F2DCCD-9E39-4AEF-A3BC-9B3F93CBBF6D}" dt="2021-10-12T15:43:34.263" v="2490" actId="26606"/>
          <ac:spMkLst>
            <pc:docMk/>
            <pc:sldMk cId="2130532436" sldId="266"/>
            <ac:spMk id="16" creationId="{2396E232-7219-4009-893A-28527CADCE64}"/>
          </ac:spMkLst>
        </pc:spChg>
        <pc:spChg chg="add del">
          <ac:chgData name="Dmitar Vlahović" userId="e0a81b21c123b4f0" providerId="LiveId" clId="{58F2DCCD-9E39-4AEF-A3BC-9B3F93CBBF6D}" dt="2021-10-12T15:43:39.380" v="2492" actId="26606"/>
          <ac:spMkLst>
            <pc:docMk/>
            <pc:sldMk cId="2130532436" sldId="266"/>
            <ac:spMk id="18" creationId="{B35D540D-9486-4236-952A-F72DC52D79BF}"/>
          </ac:spMkLst>
        </pc:spChg>
        <pc:spChg chg="add del">
          <ac:chgData name="Dmitar Vlahović" userId="e0a81b21c123b4f0" providerId="LiveId" clId="{58F2DCCD-9E39-4AEF-A3BC-9B3F93CBBF6D}" dt="2021-10-12T15:43:39.380" v="2492" actId="26606"/>
          <ac:spMkLst>
            <pc:docMk/>
            <pc:sldMk cId="2130532436" sldId="266"/>
            <ac:spMk id="19" creationId="{5EBC18B6-E5C3-4AD1-97A4-E6A3477A0BB9}"/>
          </ac:spMkLst>
        </pc:spChg>
        <pc:spChg chg="add del">
          <ac:chgData name="Dmitar Vlahović" userId="e0a81b21c123b4f0" providerId="LiveId" clId="{58F2DCCD-9E39-4AEF-A3BC-9B3F93CBBF6D}" dt="2021-10-12T15:43:39.380" v="2492" actId="26606"/>
          <ac:spMkLst>
            <pc:docMk/>
            <pc:sldMk cId="2130532436" sldId="266"/>
            <ac:spMk id="20" creationId="{136A4AB6-B72B-4CC6-ADCF-BE807B6C3D71}"/>
          </ac:spMkLst>
        </pc:spChg>
        <pc:spChg chg="add del">
          <ac:chgData name="Dmitar Vlahović" userId="e0a81b21c123b4f0" providerId="LiveId" clId="{58F2DCCD-9E39-4AEF-A3BC-9B3F93CBBF6D}" dt="2021-10-12T15:43:41.592" v="2494" actId="26606"/>
          <ac:spMkLst>
            <pc:docMk/>
            <pc:sldMk cId="2130532436" sldId="266"/>
            <ac:spMk id="22" creationId="{EC12C61A-9558-4DE5-AFDB-898358AFB4CA}"/>
          </ac:spMkLst>
        </pc:spChg>
        <pc:spChg chg="add del">
          <ac:chgData name="Dmitar Vlahović" userId="e0a81b21c123b4f0" providerId="LiveId" clId="{58F2DCCD-9E39-4AEF-A3BC-9B3F93CBBF6D}" dt="2021-10-12T15:43:43.587" v="2496" actId="26606"/>
          <ac:spMkLst>
            <pc:docMk/>
            <pc:sldMk cId="2130532436" sldId="266"/>
            <ac:spMk id="24" creationId="{C991AD47-9C99-472F-BDAA-21B183F33947}"/>
          </ac:spMkLst>
        </pc:spChg>
        <pc:spChg chg="add del">
          <ac:chgData name="Dmitar Vlahović" userId="e0a81b21c123b4f0" providerId="LiveId" clId="{58F2DCCD-9E39-4AEF-A3BC-9B3F93CBBF6D}" dt="2021-10-12T15:43:43.587" v="2496" actId="26606"/>
          <ac:spMkLst>
            <pc:docMk/>
            <pc:sldMk cId="2130532436" sldId="266"/>
            <ac:spMk id="25" creationId="{9E706731-3860-4E73-9335-A870F6741F0B}"/>
          </ac:spMkLst>
        </pc:spChg>
        <pc:spChg chg="add del">
          <ac:chgData name="Dmitar Vlahović" userId="e0a81b21c123b4f0" providerId="LiveId" clId="{58F2DCCD-9E39-4AEF-A3BC-9B3F93CBBF6D}" dt="2021-10-12T15:43:43.587" v="2496" actId="26606"/>
          <ac:spMkLst>
            <pc:docMk/>
            <pc:sldMk cId="2130532436" sldId="266"/>
            <ac:spMk id="26" creationId="{CD2ED21F-DC95-4AD1-8327-D561F5FCA3A6}"/>
          </ac:spMkLst>
        </pc:spChg>
        <pc:spChg chg="add del">
          <ac:chgData name="Dmitar Vlahović" userId="e0a81b21c123b4f0" providerId="LiveId" clId="{58F2DCCD-9E39-4AEF-A3BC-9B3F93CBBF6D}" dt="2021-10-12T15:43:45.296" v="2498" actId="26606"/>
          <ac:spMkLst>
            <pc:docMk/>
            <pc:sldMk cId="2130532436" sldId="266"/>
            <ac:spMk id="28" creationId="{EC12C61A-9558-4DE5-AFDB-898358AFB4CA}"/>
          </ac:spMkLst>
        </pc:spChg>
        <pc:spChg chg="add">
          <ac:chgData name="Dmitar Vlahović" userId="e0a81b21c123b4f0" providerId="LiveId" clId="{58F2DCCD-9E39-4AEF-A3BC-9B3F93CBBF6D}" dt="2021-10-12T15:43:45.311" v="2499" actId="26606"/>
          <ac:spMkLst>
            <pc:docMk/>
            <pc:sldMk cId="2130532436" sldId="266"/>
            <ac:spMk id="30" creationId="{98BA90CC-0056-473E-80AE-8CB0EE6ACCBB}"/>
          </ac:spMkLst>
        </pc:spChg>
        <pc:spChg chg="add">
          <ac:chgData name="Dmitar Vlahović" userId="e0a81b21c123b4f0" providerId="LiveId" clId="{58F2DCCD-9E39-4AEF-A3BC-9B3F93CBBF6D}" dt="2021-10-12T15:43:45.311" v="2499" actId="26606"/>
          <ac:spMkLst>
            <pc:docMk/>
            <pc:sldMk cId="2130532436" sldId="266"/>
            <ac:spMk id="31" creationId="{2396E232-7219-4009-893A-28527CADCE64}"/>
          </ac:spMkLst>
        </pc:spChg>
        <pc:picChg chg="add mod ord">
          <ac:chgData name="Dmitar Vlahović" userId="e0a81b21c123b4f0" providerId="LiveId" clId="{58F2DCCD-9E39-4AEF-A3BC-9B3F93CBBF6D}" dt="2021-10-12T15:43:45.311" v="2499" actId="26606"/>
          <ac:picMkLst>
            <pc:docMk/>
            <pc:sldMk cId="2130532436" sldId="266"/>
            <ac:picMk id="7" creationId="{81A0A39D-CD7D-4DA6-9995-400D3A60CB00}"/>
          </ac:picMkLst>
        </pc:picChg>
        <pc:picChg chg="add mod">
          <ac:chgData name="Dmitar Vlahović" userId="e0a81b21c123b4f0" providerId="LiveId" clId="{58F2DCCD-9E39-4AEF-A3BC-9B3F93CBBF6D}" dt="2021-10-12T15:43:45.311" v="2499" actId="26606"/>
          <ac:picMkLst>
            <pc:docMk/>
            <pc:sldMk cId="2130532436" sldId="266"/>
            <ac:picMk id="8" creationId="{06DE2BF2-E201-4FDC-8C6E-105BE11F6F8F}"/>
          </ac:picMkLst>
        </pc:picChg>
        <pc:picChg chg="add mod ord">
          <ac:chgData name="Dmitar Vlahović" userId="e0a81b21c123b4f0" providerId="LiveId" clId="{58F2DCCD-9E39-4AEF-A3BC-9B3F93CBBF6D}" dt="2021-10-12T15:43:45.311" v="2499" actId="26606"/>
          <ac:picMkLst>
            <pc:docMk/>
            <pc:sldMk cId="2130532436" sldId="266"/>
            <ac:picMk id="9" creationId="{CEE14549-B56E-400A-AD70-98811C223398}"/>
          </ac:picMkLst>
        </pc:picChg>
      </pc:sldChg>
      <pc:sldChg chg="add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2712487107" sldId="267"/>
        </pc:sldMkLst>
        <pc:spChg chg="mod">
          <ac:chgData name="Dmitar Vlahović" userId="e0a81b21c123b4f0" providerId="LiveId" clId="{58F2DCCD-9E39-4AEF-A3BC-9B3F93CBBF6D}" dt="2021-10-12T15:41:27.217" v="2485" actId="26606"/>
          <ac:spMkLst>
            <pc:docMk/>
            <pc:sldMk cId="2712487107" sldId="267"/>
            <ac:spMk id="7" creationId="{008DAB50-F22D-2048-A8FC-329BD7EDA95A}"/>
          </ac:spMkLst>
        </pc:spChg>
        <pc:spChg chg="mod">
          <ac:chgData name="Dmitar Vlahović" userId="e0a81b21c123b4f0" providerId="LiveId" clId="{58F2DCCD-9E39-4AEF-A3BC-9B3F93CBBF6D}" dt="2021-10-12T15:41:27.217" v="2485" actId="26606"/>
          <ac:spMkLst>
            <pc:docMk/>
            <pc:sldMk cId="2712487107" sldId="267"/>
            <ac:spMk id="8" creationId="{D86E945A-33BE-ED49-B101-F7667575E7D1}"/>
          </ac:spMkLst>
        </pc:spChg>
        <pc:spChg chg="add">
          <ac:chgData name="Dmitar Vlahović" userId="e0a81b21c123b4f0" providerId="LiveId" clId="{58F2DCCD-9E39-4AEF-A3BC-9B3F93CBBF6D}" dt="2021-10-12T15:41:27.217" v="2485" actId="26606"/>
          <ac:spMkLst>
            <pc:docMk/>
            <pc:sldMk cId="2712487107" sldId="267"/>
            <ac:spMk id="13" creationId="{777A147A-9ED8-46B4-8660-1B3C2AA880B5}"/>
          </ac:spMkLst>
        </pc:spChg>
        <pc:spChg chg="add">
          <ac:chgData name="Dmitar Vlahović" userId="e0a81b21c123b4f0" providerId="LiveId" clId="{58F2DCCD-9E39-4AEF-A3BC-9B3F93CBBF6D}" dt="2021-10-12T15:41:27.217" v="2485" actId="26606"/>
          <ac:spMkLst>
            <pc:docMk/>
            <pc:sldMk cId="2712487107" sldId="267"/>
            <ac:spMk id="15" creationId="{5D6C15A0-C087-4593-8414-2B4EC1CDC3DE}"/>
          </ac:spMkLst>
        </pc:spChg>
      </pc:sldChg>
      <pc:sldChg chg="modSp mod ord modTransition">
        <pc:chgData name="Dmitar Vlahović" userId="e0a81b21c123b4f0" providerId="LiveId" clId="{58F2DCCD-9E39-4AEF-A3BC-9B3F93CBBF6D}" dt="2021-10-12T16:23:14.336" v="2961"/>
        <pc:sldMkLst>
          <pc:docMk/>
          <pc:sldMk cId="2215525361" sldId="268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15525361" sldId="268"/>
            <ac:spMk id="5" creationId="{A8368C58-BFA6-3E40-AAC0-7B3CB6F045F9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15525361" sldId="268"/>
            <ac:spMk id="6" creationId="{01CE4432-E7EA-1A41-9124-963CE92D313E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15525361" sldId="268"/>
            <ac:spMk id="7" creationId="{97686312-79B7-9F4B-A0C1-AE41382CAED6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15525361" sldId="268"/>
            <ac:spMk id="8" creationId="{E7CADF77-4123-1948-B91F-0A5708C996A7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15525361" sldId="268"/>
            <ac:spMk id="9" creationId="{E74A0EEE-CB08-484B-9064-EEEC44218F7C}"/>
          </ac:spMkLst>
        </pc:spChg>
        <pc:spChg chg="mod">
          <ac:chgData name="Dmitar Vlahović" userId="e0a81b21c123b4f0" providerId="LiveId" clId="{58F2DCCD-9E39-4AEF-A3BC-9B3F93CBBF6D}" dt="2021-10-12T15:44:19.112" v="2512" actId="1076"/>
          <ac:spMkLst>
            <pc:docMk/>
            <pc:sldMk cId="2215525361" sldId="268"/>
            <ac:spMk id="10" creationId="{DFFB81F0-BEF2-C645-9333-F515D5C87CE9}"/>
          </ac:spMkLst>
        </pc:spChg>
      </pc:sldChg>
      <pc:sldChg chg="add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1987939563" sldId="269"/>
        </pc:sldMkLst>
        <pc:spChg chg="mod">
          <ac:chgData name="Dmitar Vlahović" userId="e0a81b21c123b4f0" providerId="LiveId" clId="{58F2DCCD-9E39-4AEF-A3BC-9B3F93CBBF6D}" dt="2021-10-12T15:50:53.631" v="2536" actId="26606"/>
          <ac:spMkLst>
            <pc:docMk/>
            <pc:sldMk cId="1987939563" sldId="269"/>
            <ac:spMk id="7" creationId="{44131C87-9BB0-D740-85E2-416B234A72D5}"/>
          </ac:spMkLst>
        </pc:spChg>
        <pc:spChg chg="mod">
          <ac:chgData name="Dmitar Vlahović" userId="e0a81b21c123b4f0" providerId="LiveId" clId="{58F2DCCD-9E39-4AEF-A3BC-9B3F93CBBF6D}" dt="2021-10-12T15:52:07.187" v="2625" actId="27636"/>
          <ac:spMkLst>
            <pc:docMk/>
            <pc:sldMk cId="1987939563" sldId="269"/>
            <ac:spMk id="8" creationId="{176523ED-A21F-2841-B49D-5424C19BC0B5}"/>
          </ac:spMkLst>
        </pc:spChg>
        <pc:spChg chg="add">
          <ac:chgData name="Dmitar Vlahović" userId="e0a81b21c123b4f0" providerId="LiveId" clId="{58F2DCCD-9E39-4AEF-A3BC-9B3F93CBBF6D}" dt="2021-10-12T15:50:53.631" v="2536" actId="26606"/>
          <ac:spMkLst>
            <pc:docMk/>
            <pc:sldMk cId="1987939563" sldId="269"/>
            <ac:spMk id="13" creationId="{D2B783EE-0239-4717-BBEA-8C9EAC61C824}"/>
          </ac:spMkLst>
        </pc:spChg>
        <pc:spChg chg="add">
          <ac:chgData name="Dmitar Vlahović" userId="e0a81b21c123b4f0" providerId="LiveId" clId="{58F2DCCD-9E39-4AEF-A3BC-9B3F93CBBF6D}" dt="2021-10-12T15:50:53.631" v="2536" actId="26606"/>
          <ac:spMkLst>
            <pc:docMk/>
            <pc:sldMk cId="1987939563" sldId="269"/>
            <ac:spMk id="15" creationId="{A7B99495-F43F-4D80-A44F-2CB4764EB90B}"/>
          </ac:spMkLst>
        </pc:spChg>
        <pc:spChg chg="add">
          <ac:chgData name="Dmitar Vlahović" userId="e0a81b21c123b4f0" providerId="LiveId" clId="{58F2DCCD-9E39-4AEF-A3BC-9B3F93CBBF6D}" dt="2021-10-12T15:50:53.631" v="2536" actId="26606"/>
          <ac:spMkLst>
            <pc:docMk/>
            <pc:sldMk cId="1987939563" sldId="269"/>
            <ac:spMk id="17" creationId="{70BEB1E7-2F88-40BC-B73D-42E5B6F80BFC}"/>
          </ac:spMkLst>
        </pc:spChg>
        <pc:picChg chg="add mod">
          <ac:chgData name="Dmitar Vlahović" userId="e0a81b21c123b4f0" providerId="LiveId" clId="{58F2DCCD-9E39-4AEF-A3BC-9B3F93CBBF6D}" dt="2021-10-12T15:50:53.631" v="2536" actId="26606"/>
          <ac:picMkLst>
            <pc:docMk/>
            <pc:sldMk cId="1987939563" sldId="269"/>
            <ac:picMk id="4" creationId="{AC4E8357-63EE-4528-9DF1-F842096714F1}"/>
          </ac:picMkLst>
        </pc:picChg>
        <pc:picChg chg="add mod">
          <ac:chgData name="Dmitar Vlahović" userId="e0a81b21c123b4f0" providerId="LiveId" clId="{58F2DCCD-9E39-4AEF-A3BC-9B3F93CBBF6D}" dt="2021-10-12T15:50:53.631" v="2536" actId="26606"/>
          <ac:picMkLst>
            <pc:docMk/>
            <pc:sldMk cId="1987939563" sldId="269"/>
            <ac:picMk id="5" creationId="{DDE07980-BFD1-48FC-944E-8D87C2B9711D}"/>
          </ac:picMkLst>
        </pc:picChg>
      </pc:sldChg>
      <pc:sldChg chg="addSp del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239125064" sldId="270"/>
        </pc:sldMkLst>
        <pc:spChg chg="mod">
          <ac:chgData name="Dmitar Vlahović" userId="e0a81b21c123b4f0" providerId="LiveId" clId="{58F2DCCD-9E39-4AEF-A3BC-9B3F93CBBF6D}" dt="2021-10-12T15:52:34.387" v="2626" actId="26606"/>
          <ac:spMkLst>
            <pc:docMk/>
            <pc:sldMk cId="239125064" sldId="270"/>
            <ac:spMk id="2" creationId="{CB40AE02-B04D-744A-8823-E9BAA86D1888}"/>
          </ac:spMkLst>
        </pc:spChg>
        <pc:spChg chg="del mod">
          <ac:chgData name="Dmitar Vlahović" userId="e0a81b21c123b4f0" providerId="LiveId" clId="{58F2DCCD-9E39-4AEF-A3BC-9B3F93CBBF6D}" dt="2021-10-12T15:52:34.387" v="2626" actId="26606"/>
          <ac:spMkLst>
            <pc:docMk/>
            <pc:sldMk cId="239125064" sldId="270"/>
            <ac:spMk id="3" creationId="{01D9BD39-A6DD-114E-9820-35DE6B330E6E}"/>
          </ac:spMkLst>
        </pc:spChg>
        <pc:spChg chg="add">
          <ac:chgData name="Dmitar Vlahović" userId="e0a81b21c123b4f0" providerId="LiveId" clId="{58F2DCCD-9E39-4AEF-A3BC-9B3F93CBBF6D}" dt="2021-10-12T15:52:34.387" v="2626" actId="26606"/>
          <ac:spMkLst>
            <pc:docMk/>
            <pc:sldMk cId="239125064" sldId="270"/>
            <ac:spMk id="9" creationId="{2E442304-DDBD-4F7B-8017-36BCC863FB40}"/>
          </ac:spMkLst>
        </pc:spChg>
        <pc:spChg chg="add">
          <ac:chgData name="Dmitar Vlahović" userId="e0a81b21c123b4f0" providerId="LiveId" clId="{58F2DCCD-9E39-4AEF-A3BC-9B3F93CBBF6D}" dt="2021-10-12T15:52:34.387" v="2626" actId="26606"/>
          <ac:spMkLst>
            <pc:docMk/>
            <pc:sldMk cId="239125064" sldId="270"/>
            <ac:spMk id="11" creationId="{5E107275-3853-46FD-A241-DE4355A42675}"/>
          </ac:spMkLst>
        </pc:spChg>
        <pc:graphicFrameChg chg="add">
          <ac:chgData name="Dmitar Vlahović" userId="e0a81b21c123b4f0" providerId="LiveId" clId="{58F2DCCD-9E39-4AEF-A3BC-9B3F93CBBF6D}" dt="2021-10-12T15:52:34.387" v="2626" actId="26606"/>
          <ac:graphicFrameMkLst>
            <pc:docMk/>
            <pc:sldMk cId="239125064" sldId="270"/>
            <ac:graphicFrameMk id="5" creationId="{41D7F79E-0E71-410E-8674-E990044DD77E}"/>
          </ac:graphicFrameMkLst>
        </pc:graphicFrameChg>
      </pc:sldChg>
      <pc:sldChg chg="addSp modSp mod modTransition setBg">
        <pc:chgData name="Dmitar Vlahović" userId="e0a81b21c123b4f0" providerId="LiveId" clId="{58F2DCCD-9E39-4AEF-A3BC-9B3F93CBBF6D}" dt="2021-10-12T16:23:14.336" v="2961"/>
        <pc:sldMkLst>
          <pc:docMk/>
          <pc:sldMk cId="840741101" sldId="271"/>
        </pc:sldMkLst>
        <pc:spChg chg="mod">
          <ac:chgData name="Dmitar Vlahović" userId="e0a81b21c123b4f0" providerId="LiveId" clId="{58F2DCCD-9E39-4AEF-A3BC-9B3F93CBBF6D}" dt="2021-10-12T15:44:47.043" v="2513" actId="26606"/>
          <ac:spMkLst>
            <pc:docMk/>
            <pc:sldMk cId="840741101" sldId="271"/>
            <ac:spMk id="7" creationId="{CBBAB64F-2FAB-C849-8D41-B5F253A90777}"/>
          </ac:spMkLst>
        </pc:spChg>
        <pc:spChg chg="mod">
          <ac:chgData name="Dmitar Vlahović" userId="e0a81b21c123b4f0" providerId="LiveId" clId="{58F2DCCD-9E39-4AEF-A3BC-9B3F93CBBF6D}" dt="2021-10-12T15:47:00.695" v="2520" actId="33524"/>
          <ac:spMkLst>
            <pc:docMk/>
            <pc:sldMk cId="840741101" sldId="271"/>
            <ac:spMk id="8" creationId="{726A0A62-EBB1-4143-B631-B93185486224}"/>
          </ac:spMkLst>
        </pc:spChg>
        <pc:spChg chg="add">
          <ac:chgData name="Dmitar Vlahović" userId="e0a81b21c123b4f0" providerId="LiveId" clId="{58F2DCCD-9E39-4AEF-A3BC-9B3F93CBBF6D}" dt="2021-10-12T15:44:47.043" v="2513" actId="26606"/>
          <ac:spMkLst>
            <pc:docMk/>
            <pc:sldMk cId="840741101" sldId="271"/>
            <ac:spMk id="13" creationId="{777A147A-9ED8-46B4-8660-1B3C2AA880B5}"/>
          </ac:spMkLst>
        </pc:spChg>
        <pc:spChg chg="add">
          <ac:chgData name="Dmitar Vlahović" userId="e0a81b21c123b4f0" providerId="LiveId" clId="{58F2DCCD-9E39-4AEF-A3BC-9B3F93CBBF6D}" dt="2021-10-12T15:44:47.043" v="2513" actId="26606"/>
          <ac:spMkLst>
            <pc:docMk/>
            <pc:sldMk cId="840741101" sldId="271"/>
            <ac:spMk id="15" creationId="{5D6C15A0-C087-4593-8414-2B4EC1CDC3DE}"/>
          </ac:spMkLst>
        </pc:spChg>
      </pc:sldChg>
      <pc:sldChg chg="modSp modTransition">
        <pc:chgData name="Dmitar Vlahović" userId="e0a81b21c123b4f0" providerId="LiveId" clId="{58F2DCCD-9E39-4AEF-A3BC-9B3F93CBBF6D}" dt="2021-10-12T16:23:14.336" v="2961"/>
        <pc:sldMkLst>
          <pc:docMk/>
          <pc:sldMk cId="3101927241" sldId="272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101927241" sldId="272"/>
            <ac:spMk id="2" creationId="{1A5656B6-2B57-3347-A8C3-D2B20F8D6BB0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101927241" sldId="272"/>
            <ac:spMk id="3" creationId="{C867D4A2-4A51-2047-A98D-640C2002F8BC}"/>
          </ac:spMkLst>
        </pc:spChg>
      </pc:sldChg>
      <pc:sldChg chg="addSp delSp modSp new mod modTransition modClrScheme delAnim modAnim chgLayout">
        <pc:chgData name="Dmitar Vlahović" userId="e0a81b21c123b4f0" providerId="LiveId" clId="{58F2DCCD-9E39-4AEF-A3BC-9B3F93CBBF6D}" dt="2021-10-12T16:23:14.336" v="2961"/>
        <pc:sldMkLst>
          <pc:docMk/>
          <pc:sldMk cId="3280210375" sldId="273"/>
        </pc:sldMkLst>
        <pc:spChg chg="del mod ord">
          <ac:chgData name="Dmitar Vlahović" userId="e0a81b21c123b4f0" providerId="LiveId" clId="{58F2DCCD-9E39-4AEF-A3BC-9B3F93CBBF6D}" dt="2021-10-12T13:15:54.760" v="1" actId="700"/>
          <ac:spMkLst>
            <pc:docMk/>
            <pc:sldMk cId="3280210375" sldId="273"/>
            <ac:spMk id="2" creationId="{76008696-DF35-41D1-8DBA-ED8023B83613}"/>
          </ac:spMkLst>
        </pc:spChg>
        <pc:spChg chg="del">
          <ac:chgData name="Dmitar Vlahović" userId="e0a81b21c123b4f0" providerId="LiveId" clId="{58F2DCCD-9E39-4AEF-A3BC-9B3F93CBBF6D}" dt="2021-10-12T13:15:54.760" v="1" actId="700"/>
          <ac:spMkLst>
            <pc:docMk/>
            <pc:sldMk cId="3280210375" sldId="273"/>
            <ac:spMk id="3" creationId="{543169DF-D19C-4E7C-98D7-EE425E806064}"/>
          </ac:spMkLst>
        </pc:spChg>
        <pc:spChg chg="del mod ord">
          <ac:chgData name="Dmitar Vlahović" userId="e0a81b21c123b4f0" providerId="LiveId" clId="{58F2DCCD-9E39-4AEF-A3BC-9B3F93CBBF6D}" dt="2021-10-12T13:15:54.760" v="1" actId="700"/>
          <ac:spMkLst>
            <pc:docMk/>
            <pc:sldMk cId="3280210375" sldId="273"/>
            <ac:spMk id="4" creationId="{D64E1C49-DC61-40A2-ABF6-79BC1D131D30}"/>
          </ac:spMkLst>
        </pc:spChg>
        <pc:spChg chg="del">
          <ac:chgData name="Dmitar Vlahović" userId="e0a81b21c123b4f0" providerId="LiveId" clId="{58F2DCCD-9E39-4AEF-A3BC-9B3F93CBBF6D}" dt="2021-10-12T13:15:54.760" v="1" actId="700"/>
          <ac:spMkLst>
            <pc:docMk/>
            <pc:sldMk cId="3280210375" sldId="273"/>
            <ac:spMk id="5" creationId="{E56BDCA7-4FF2-4BA7-B8B5-6383D0F33166}"/>
          </ac:spMkLst>
        </pc:spChg>
        <pc:spChg chg="del">
          <ac:chgData name="Dmitar Vlahović" userId="e0a81b21c123b4f0" providerId="LiveId" clId="{58F2DCCD-9E39-4AEF-A3BC-9B3F93CBBF6D}" dt="2021-10-12T13:15:54.760" v="1" actId="700"/>
          <ac:spMkLst>
            <pc:docMk/>
            <pc:sldMk cId="3280210375" sldId="273"/>
            <ac:spMk id="6" creationId="{15FA9F2C-639F-42A1-B596-4476B0DDE3EB}"/>
          </ac:spMkLst>
        </pc:spChg>
        <pc:spChg chg="add mod ord">
          <ac:chgData name="Dmitar Vlahović" userId="e0a81b21c123b4f0" providerId="LiveId" clId="{58F2DCCD-9E39-4AEF-A3BC-9B3F93CBBF6D}" dt="2021-10-12T14:57:29.884" v="2377"/>
          <ac:spMkLst>
            <pc:docMk/>
            <pc:sldMk cId="3280210375" sldId="273"/>
            <ac:spMk id="7" creationId="{C72D46B5-6D56-4824-8557-5E6659E1AD03}"/>
          </ac:spMkLst>
        </pc:spChg>
        <pc:spChg chg="add del mod ord">
          <ac:chgData name="Dmitar Vlahović" userId="e0a81b21c123b4f0" providerId="LiveId" clId="{58F2DCCD-9E39-4AEF-A3BC-9B3F93CBBF6D}" dt="2021-10-12T13:16:12.525" v="2" actId="478"/>
          <ac:spMkLst>
            <pc:docMk/>
            <pc:sldMk cId="3280210375" sldId="273"/>
            <ac:spMk id="8" creationId="{736AD60E-B6A4-4981-BE57-175094DCFBC8}"/>
          </ac:spMkLst>
        </pc:spChg>
        <pc:spChg chg="add mod">
          <ac:chgData name="Dmitar Vlahović" userId="e0a81b21c123b4f0" providerId="LiveId" clId="{58F2DCCD-9E39-4AEF-A3BC-9B3F93CBBF6D}" dt="2021-10-12T16:01:29.036" v="2694" actId="1076"/>
          <ac:spMkLst>
            <pc:docMk/>
            <pc:sldMk cId="3280210375" sldId="273"/>
            <ac:spMk id="11" creationId="{A7545978-F789-49CA-BDFA-92D0EF62084F}"/>
          </ac:spMkLst>
        </pc:spChg>
        <pc:picChg chg="add mod">
          <ac:chgData name="Dmitar Vlahović" userId="e0a81b21c123b4f0" providerId="LiveId" clId="{58F2DCCD-9E39-4AEF-A3BC-9B3F93CBBF6D}" dt="2021-10-12T13:16:14.251" v="3"/>
          <ac:picMkLst>
            <pc:docMk/>
            <pc:sldMk cId="3280210375" sldId="273"/>
            <ac:picMk id="9" creationId="{64AEFEF9-8AA6-4CDE-AB75-D4AFEBF9200E}"/>
          </ac:picMkLst>
        </pc:picChg>
        <pc:picChg chg="add del mod">
          <ac:chgData name="Dmitar Vlahović" userId="e0a81b21c123b4f0" providerId="LiveId" clId="{58F2DCCD-9E39-4AEF-A3BC-9B3F93CBBF6D}" dt="2021-10-12T13:20:15.648" v="144" actId="478"/>
          <ac:picMkLst>
            <pc:docMk/>
            <pc:sldMk cId="3280210375" sldId="273"/>
            <ac:picMk id="10" creationId="{E09E937A-8B4C-4505-B985-892393B3D61E}"/>
          </ac:picMkLst>
        </pc:picChg>
      </pc:sldChg>
      <pc:sldChg chg="addSp modSp new mod modTransition">
        <pc:chgData name="Dmitar Vlahović" userId="e0a81b21c123b4f0" providerId="LiveId" clId="{58F2DCCD-9E39-4AEF-A3BC-9B3F93CBBF6D}" dt="2021-10-12T16:23:14.336" v="2961"/>
        <pc:sldMkLst>
          <pc:docMk/>
          <pc:sldMk cId="3557591010" sldId="274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557591010" sldId="274"/>
            <ac:spMk id="2" creationId="{A6753CF6-492C-4AE7-8EB6-EEEC3C55F1F9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557591010" sldId="274"/>
            <ac:spMk id="3" creationId="{3E074592-8622-4EC9-A5D5-C91575E69ED8}"/>
          </ac:spMkLst>
        </pc:spChg>
        <pc:spChg chg="add mod">
          <ac:chgData name="Dmitar Vlahović" userId="e0a81b21c123b4f0" providerId="LiveId" clId="{58F2DCCD-9E39-4AEF-A3BC-9B3F93CBBF6D}" dt="2021-10-12T16:02:28.006" v="2713" actId="1076"/>
          <ac:spMkLst>
            <pc:docMk/>
            <pc:sldMk cId="3557591010" sldId="274"/>
            <ac:spMk id="5" creationId="{6566A1AB-D36B-4041-B3CF-8B813492B95C}"/>
          </ac:spMkLst>
        </pc:spChg>
        <pc:picChg chg="add mod">
          <ac:chgData name="Dmitar Vlahović" userId="e0a81b21c123b4f0" providerId="LiveId" clId="{58F2DCCD-9E39-4AEF-A3BC-9B3F93CBBF6D}" dt="2021-10-12T13:16:59.743" v="9" actId="1076"/>
          <ac:picMkLst>
            <pc:docMk/>
            <pc:sldMk cId="3557591010" sldId="274"/>
            <ac:picMk id="4" creationId="{C3AFCFC1-9767-494B-9C0C-0069E23135F6}"/>
          </ac:picMkLst>
        </pc:picChg>
      </pc:sldChg>
      <pc:sldChg chg="addSp delSp modSp new mod modTransition modAnim">
        <pc:chgData name="Dmitar Vlahović" userId="e0a81b21c123b4f0" providerId="LiveId" clId="{58F2DCCD-9E39-4AEF-A3BC-9B3F93CBBF6D}" dt="2021-10-12T16:23:14.336" v="2961"/>
        <pc:sldMkLst>
          <pc:docMk/>
          <pc:sldMk cId="669195759" sldId="275"/>
        </pc:sldMkLst>
        <pc:spChg chg="mod">
          <ac:chgData name="Dmitar Vlahović" userId="e0a81b21c123b4f0" providerId="LiveId" clId="{58F2DCCD-9E39-4AEF-A3BC-9B3F93CBBF6D}" dt="2021-10-12T13:19:27.915" v="132" actId="27636"/>
          <ac:spMkLst>
            <pc:docMk/>
            <pc:sldMk cId="669195759" sldId="275"/>
            <ac:spMk id="2" creationId="{E89E7FE4-F3CC-48FC-8499-724F05CEA462}"/>
          </ac:spMkLst>
        </pc:spChg>
        <pc:spChg chg="del">
          <ac:chgData name="Dmitar Vlahović" userId="e0a81b21c123b4f0" providerId="LiveId" clId="{58F2DCCD-9E39-4AEF-A3BC-9B3F93CBBF6D}" dt="2021-10-12T13:19:10.723" v="127" actId="478"/>
          <ac:spMkLst>
            <pc:docMk/>
            <pc:sldMk cId="669195759" sldId="275"/>
            <ac:spMk id="3" creationId="{0B082235-4E37-4FFB-874B-EDE65A29BE8E}"/>
          </ac:spMkLst>
        </pc:spChg>
        <pc:spChg chg="add mod">
          <ac:chgData name="Dmitar Vlahović" userId="e0a81b21c123b4f0" providerId="LiveId" clId="{58F2DCCD-9E39-4AEF-A3BC-9B3F93CBBF6D}" dt="2021-10-12T16:02:50.304" v="2722" actId="6549"/>
          <ac:spMkLst>
            <pc:docMk/>
            <pc:sldMk cId="669195759" sldId="275"/>
            <ac:spMk id="7" creationId="{572AE6F6-A8D1-45EE-9A66-3A59FF4D7CFD}"/>
          </ac:spMkLst>
        </pc:spChg>
        <pc:picChg chg="add mod">
          <ac:chgData name="Dmitar Vlahović" userId="e0a81b21c123b4f0" providerId="LiveId" clId="{58F2DCCD-9E39-4AEF-A3BC-9B3F93CBBF6D}" dt="2021-10-12T13:19:58.674" v="141" actId="14100"/>
          <ac:picMkLst>
            <pc:docMk/>
            <pc:sldMk cId="669195759" sldId="275"/>
            <ac:picMk id="4" creationId="{C55C0AAD-DA72-4BD4-926E-12CFC9AF4771}"/>
          </ac:picMkLst>
        </pc:picChg>
        <pc:picChg chg="add mod">
          <ac:chgData name="Dmitar Vlahović" userId="e0a81b21c123b4f0" providerId="LiveId" clId="{58F2DCCD-9E39-4AEF-A3BC-9B3F93CBBF6D}" dt="2021-10-12T13:19:37.873" v="135" actId="1076"/>
          <ac:picMkLst>
            <pc:docMk/>
            <pc:sldMk cId="669195759" sldId="275"/>
            <ac:picMk id="5" creationId="{D30A4589-F989-423E-A42E-BFAADCCFDC2F}"/>
          </ac:picMkLst>
        </pc:picChg>
        <pc:picChg chg="add mod">
          <ac:chgData name="Dmitar Vlahović" userId="e0a81b21c123b4f0" providerId="LiveId" clId="{58F2DCCD-9E39-4AEF-A3BC-9B3F93CBBF6D}" dt="2021-10-12T16:02:57.626" v="2723" actId="1076"/>
          <ac:picMkLst>
            <pc:docMk/>
            <pc:sldMk cId="669195759" sldId="275"/>
            <ac:picMk id="6" creationId="{95EEE2CE-376F-4293-982A-49B2C1F78D92}"/>
          </ac:picMkLst>
        </pc:picChg>
      </pc:sldChg>
      <pc:sldChg chg="addSp modSp new mod modTransition">
        <pc:chgData name="Dmitar Vlahović" userId="e0a81b21c123b4f0" providerId="LiveId" clId="{58F2DCCD-9E39-4AEF-A3BC-9B3F93CBBF6D}" dt="2021-10-12T16:29:47.837" v="2965" actId="20577"/>
        <pc:sldMkLst>
          <pc:docMk/>
          <pc:sldMk cId="2442545007" sldId="276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442545007" sldId="276"/>
            <ac:spMk id="2" creationId="{5863F5E8-A75A-4A3E-A9E4-F23879B0D49C}"/>
          </ac:spMkLst>
        </pc:spChg>
        <pc:spChg chg="mod">
          <ac:chgData name="Dmitar Vlahović" userId="e0a81b21c123b4f0" providerId="LiveId" clId="{58F2DCCD-9E39-4AEF-A3BC-9B3F93CBBF6D}" dt="2021-10-12T13:24:05.700" v="539" actId="27636"/>
          <ac:spMkLst>
            <pc:docMk/>
            <pc:sldMk cId="2442545007" sldId="276"/>
            <ac:spMk id="3" creationId="{30461D91-4719-46FC-9128-A2D0D9A25624}"/>
          </ac:spMkLst>
        </pc:spChg>
        <pc:spChg chg="add mod">
          <ac:chgData name="Dmitar Vlahović" userId="e0a81b21c123b4f0" providerId="LiveId" clId="{58F2DCCD-9E39-4AEF-A3BC-9B3F93CBBF6D}" dt="2021-10-12T16:29:47.837" v="2965" actId="20577"/>
          <ac:spMkLst>
            <pc:docMk/>
            <pc:sldMk cId="2442545007" sldId="276"/>
            <ac:spMk id="5" creationId="{325294A0-321C-428F-AFBC-E8E5657D6BD9}"/>
          </ac:spMkLst>
        </pc:spChg>
        <pc:spChg chg="add mod">
          <ac:chgData name="Dmitar Vlahović" userId="e0a81b21c123b4f0" providerId="LiveId" clId="{58F2DCCD-9E39-4AEF-A3BC-9B3F93CBBF6D}" dt="2021-10-12T16:03:08.834" v="2729" actId="121"/>
          <ac:spMkLst>
            <pc:docMk/>
            <pc:sldMk cId="2442545007" sldId="276"/>
            <ac:spMk id="6" creationId="{72129EAA-149D-4EC5-A6EB-A19E9E83AE18}"/>
          </ac:spMkLst>
        </pc:spChg>
        <pc:picChg chg="add mod">
          <ac:chgData name="Dmitar Vlahović" userId="e0a81b21c123b4f0" providerId="LiveId" clId="{58F2DCCD-9E39-4AEF-A3BC-9B3F93CBBF6D}" dt="2021-10-12T16:03:15.845" v="2731" actId="1076"/>
          <ac:picMkLst>
            <pc:docMk/>
            <pc:sldMk cId="2442545007" sldId="276"/>
            <ac:picMk id="4" creationId="{3D8FBB8A-E266-46D1-B968-971BDC01047E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3632429044" sldId="277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3632429044" sldId="277"/>
            <ac:spMk id="2" creationId="{D104C089-5C33-4FA0-BD8F-1E6866A4181F}"/>
          </ac:spMkLst>
        </pc:spChg>
        <pc:spChg chg="del">
          <ac:chgData name="Dmitar Vlahović" userId="e0a81b21c123b4f0" providerId="LiveId" clId="{58F2DCCD-9E39-4AEF-A3BC-9B3F93CBBF6D}" dt="2021-10-12T13:28:07.571" v="763" actId="478"/>
          <ac:spMkLst>
            <pc:docMk/>
            <pc:sldMk cId="3632429044" sldId="277"/>
            <ac:spMk id="3" creationId="{0EDA72E8-DACD-4F62-81DB-E613A900FDA5}"/>
          </ac:spMkLst>
        </pc:spChg>
        <pc:spChg chg="add mod">
          <ac:chgData name="Dmitar Vlahović" userId="e0a81b21c123b4f0" providerId="LiveId" clId="{58F2DCCD-9E39-4AEF-A3BC-9B3F93CBBF6D}" dt="2021-10-12T13:28:30.376" v="772" actId="6549"/>
          <ac:spMkLst>
            <pc:docMk/>
            <pc:sldMk cId="3632429044" sldId="277"/>
            <ac:spMk id="4" creationId="{6364B791-4ED2-4459-B42B-93C76559E699}"/>
          </ac:spMkLst>
        </pc:spChg>
        <pc:spChg chg="add mod">
          <ac:chgData name="Dmitar Vlahović" userId="e0a81b21c123b4f0" providerId="LiveId" clId="{58F2DCCD-9E39-4AEF-A3BC-9B3F93CBBF6D}" dt="2021-10-12T16:03:30.333" v="2738" actId="1076"/>
          <ac:spMkLst>
            <pc:docMk/>
            <pc:sldMk cId="3632429044" sldId="277"/>
            <ac:spMk id="6" creationId="{B549069A-D886-43D2-91E8-FD337BEC0848}"/>
          </ac:spMkLst>
        </pc:spChg>
        <pc:spChg chg="add mod">
          <ac:chgData name="Dmitar Vlahović" userId="e0a81b21c123b4f0" providerId="LiveId" clId="{58F2DCCD-9E39-4AEF-A3BC-9B3F93CBBF6D}" dt="2021-10-12T13:29:04.817" v="779" actId="12"/>
          <ac:spMkLst>
            <pc:docMk/>
            <pc:sldMk cId="3632429044" sldId="277"/>
            <ac:spMk id="7" creationId="{5BCE1DA1-3890-4FD4-AB5D-CD8ECC895600}"/>
          </ac:spMkLst>
        </pc:spChg>
        <pc:picChg chg="add mod">
          <ac:chgData name="Dmitar Vlahović" userId="e0a81b21c123b4f0" providerId="LiveId" clId="{58F2DCCD-9E39-4AEF-A3BC-9B3F93CBBF6D}" dt="2021-10-12T13:28:41.421" v="774" actId="1076"/>
          <ac:picMkLst>
            <pc:docMk/>
            <pc:sldMk cId="3632429044" sldId="277"/>
            <ac:picMk id="5" creationId="{1543499B-59FD-4DD6-9665-65109D538C27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1741016299" sldId="278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741016299" sldId="278"/>
            <ac:spMk id="2" creationId="{E91E7D01-478B-4CE0-84BD-69747FE7B00E}"/>
          </ac:spMkLst>
        </pc:spChg>
        <pc:spChg chg="del">
          <ac:chgData name="Dmitar Vlahović" userId="e0a81b21c123b4f0" providerId="LiveId" clId="{58F2DCCD-9E39-4AEF-A3BC-9B3F93CBBF6D}" dt="2021-10-12T13:31:30.484" v="927" actId="478"/>
          <ac:spMkLst>
            <pc:docMk/>
            <pc:sldMk cId="1741016299" sldId="278"/>
            <ac:spMk id="3" creationId="{6C6526BF-6010-4DE1-84B5-E43F5B5C99F0}"/>
          </ac:spMkLst>
        </pc:spChg>
        <pc:spChg chg="add mod">
          <ac:chgData name="Dmitar Vlahović" userId="e0a81b21c123b4f0" providerId="LiveId" clId="{58F2DCCD-9E39-4AEF-A3BC-9B3F93CBBF6D}" dt="2021-10-12T13:31:50.284" v="932" actId="1076"/>
          <ac:spMkLst>
            <pc:docMk/>
            <pc:sldMk cId="1741016299" sldId="278"/>
            <ac:spMk id="5" creationId="{1F8FBE8A-8863-42F6-BB2D-6F8ABC7F91C7}"/>
          </ac:spMkLst>
        </pc:spChg>
        <pc:spChg chg="add mod">
          <ac:chgData name="Dmitar Vlahović" userId="e0a81b21c123b4f0" providerId="LiveId" clId="{58F2DCCD-9E39-4AEF-A3BC-9B3F93CBBF6D}" dt="2021-10-12T16:03:51.584" v="2743" actId="6549"/>
          <ac:spMkLst>
            <pc:docMk/>
            <pc:sldMk cId="1741016299" sldId="278"/>
            <ac:spMk id="6" creationId="{71632A15-0E28-4862-AE83-98E77C2C5715}"/>
          </ac:spMkLst>
        </pc:spChg>
        <pc:picChg chg="add mod">
          <ac:chgData name="Dmitar Vlahović" userId="e0a81b21c123b4f0" providerId="LiveId" clId="{58F2DCCD-9E39-4AEF-A3BC-9B3F93CBBF6D}" dt="2021-10-12T13:31:34.919" v="929" actId="1076"/>
          <ac:picMkLst>
            <pc:docMk/>
            <pc:sldMk cId="1741016299" sldId="278"/>
            <ac:picMk id="4" creationId="{C0C7C825-432C-4396-9D21-9775098EE63C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93304341" sldId="279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93304341" sldId="279"/>
            <ac:spMk id="2" creationId="{7A848428-06BA-4CB6-8F81-60C1C2D66F99}"/>
          </ac:spMkLst>
        </pc:spChg>
        <pc:spChg chg="del">
          <ac:chgData name="Dmitar Vlahović" userId="e0a81b21c123b4f0" providerId="LiveId" clId="{58F2DCCD-9E39-4AEF-A3BC-9B3F93CBBF6D}" dt="2021-10-12T13:32:09.317" v="937" actId="478"/>
          <ac:spMkLst>
            <pc:docMk/>
            <pc:sldMk cId="93304341" sldId="279"/>
            <ac:spMk id="3" creationId="{2C345924-6348-42FB-91C3-BED3C2EAF50C}"/>
          </ac:spMkLst>
        </pc:spChg>
        <pc:spChg chg="add mod">
          <ac:chgData name="Dmitar Vlahović" userId="e0a81b21c123b4f0" providerId="LiveId" clId="{58F2DCCD-9E39-4AEF-A3BC-9B3F93CBBF6D}" dt="2021-10-12T16:04:03.290" v="2748" actId="1076"/>
          <ac:spMkLst>
            <pc:docMk/>
            <pc:sldMk cId="93304341" sldId="279"/>
            <ac:spMk id="5" creationId="{B4E99F71-D6BB-4B57-AA9B-7A5135BAFFA4}"/>
          </ac:spMkLst>
        </pc:spChg>
        <pc:picChg chg="add mod">
          <ac:chgData name="Dmitar Vlahović" userId="e0a81b21c123b4f0" providerId="LiveId" clId="{58F2DCCD-9E39-4AEF-A3BC-9B3F93CBBF6D}" dt="2021-10-12T13:32:12.716" v="939" actId="1076"/>
          <ac:picMkLst>
            <pc:docMk/>
            <pc:sldMk cId="93304341" sldId="279"/>
            <ac:picMk id="4" creationId="{55259517-3340-4E6B-B963-09DA2D90D007}"/>
          </ac:picMkLst>
        </pc:picChg>
      </pc:sldChg>
      <pc:sldChg chg="addSp delSp modSp new mod ord modTransition setBg modClrScheme addAnim delAnim chgLayout">
        <pc:chgData name="Dmitar Vlahović" userId="e0a81b21c123b4f0" providerId="LiveId" clId="{58F2DCCD-9E39-4AEF-A3BC-9B3F93CBBF6D}" dt="2021-10-12T16:23:14.336" v="2961"/>
        <pc:sldMkLst>
          <pc:docMk/>
          <pc:sldMk cId="220805549" sldId="280"/>
        </pc:sldMkLst>
        <pc:spChg chg="del mod ord">
          <ac:chgData name="Dmitar Vlahović" userId="e0a81b21c123b4f0" providerId="LiveId" clId="{58F2DCCD-9E39-4AEF-A3BC-9B3F93CBBF6D}" dt="2021-10-12T13:34:46.586" v="942" actId="700"/>
          <ac:spMkLst>
            <pc:docMk/>
            <pc:sldMk cId="220805549" sldId="280"/>
            <ac:spMk id="2" creationId="{8D14CD03-C4A5-4CF3-9E9D-734281EC06C7}"/>
          </ac:spMkLst>
        </pc:spChg>
        <pc:spChg chg="del">
          <ac:chgData name="Dmitar Vlahović" userId="e0a81b21c123b4f0" providerId="LiveId" clId="{58F2DCCD-9E39-4AEF-A3BC-9B3F93CBBF6D}" dt="2021-10-12T13:34:46.586" v="942" actId="700"/>
          <ac:spMkLst>
            <pc:docMk/>
            <pc:sldMk cId="220805549" sldId="280"/>
            <ac:spMk id="3" creationId="{2BD5F6A7-E179-4B4F-ACE4-984171EA785E}"/>
          </ac:spMkLst>
        </pc:spChg>
        <pc:spChg chg="del mod ord">
          <ac:chgData name="Dmitar Vlahović" userId="e0a81b21c123b4f0" providerId="LiveId" clId="{58F2DCCD-9E39-4AEF-A3BC-9B3F93CBBF6D}" dt="2021-10-12T13:34:46.586" v="942" actId="700"/>
          <ac:spMkLst>
            <pc:docMk/>
            <pc:sldMk cId="220805549" sldId="280"/>
            <ac:spMk id="4" creationId="{75850182-208F-41C1-AA80-2029FE5B9547}"/>
          </ac:spMkLst>
        </pc:spChg>
        <pc:spChg chg="del">
          <ac:chgData name="Dmitar Vlahović" userId="e0a81b21c123b4f0" providerId="LiveId" clId="{58F2DCCD-9E39-4AEF-A3BC-9B3F93CBBF6D}" dt="2021-10-12T13:34:46.586" v="942" actId="700"/>
          <ac:spMkLst>
            <pc:docMk/>
            <pc:sldMk cId="220805549" sldId="280"/>
            <ac:spMk id="5" creationId="{D842E78F-540E-4651-8D1E-44C36CDFC019}"/>
          </ac:spMkLst>
        </pc:spChg>
        <pc:spChg chg="del">
          <ac:chgData name="Dmitar Vlahović" userId="e0a81b21c123b4f0" providerId="LiveId" clId="{58F2DCCD-9E39-4AEF-A3BC-9B3F93CBBF6D}" dt="2021-10-12T13:34:46.586" v="942" actId="700"/>
          <ac:spMkLst>
            <pc:docMk/>
            <pc:sldMk cId="220805549" sldId="280"/>
            <ac:spMk id="6" creationId="{50266E88-3D7A-4924-8143-928098C455CA}"/>
          </ac:spMkLst>
        </pc:spChg>
        <pc:spChg chg="add mod ord">
          <ac:chgData name="Dmitar Vlahović" userId="e0a81b21c123b4f0" providerId="LiveId" clId="{58F2DCCD-9E39-4AEF-A3BC-9B3F93CBBF6D}" dt="2021-10-12T15:54:33.952" v="2649" actId="26606"/>
          <ac:spMkLst>
            <pc:docMk/>
            <pc:sldMk cId="220805549" sldId="280"/>
            <ac:spMk id="7" creationId="{D98EB4B2-A883-4CA3-B2CA-D12F0D531D57}"/>
          </ac:spMkLst>
        </pc:spChg>
        <pc:spChg chg="add del mod ord">
          <ac:chgData name="Dmitar Vlahović" userId="e0a81b21c123b4f0" providerId="LiveId" clId="{58F2DCCD-9E39-4AEF-A3BC-9B3F93CBBF6D}" dt="2021-10-12T13:35:55.722" v="985" actId="478"/>
          <ac:spMkLst>
            <pc:docMk/>
            <pc:sldMk cId="220805549" sldId="280"/>
            <ac:spMk id="8" creationId="{6F320BA2-6293-4047-9F48-1A8B6D9C7134}"/>
          </ac:spMkLst>
        </pc:spChg>
        <pc:spChg chg="add del">
          <ac:chgData name="Dmitar Vlahović" userId="e0a81b21c123b4f0" providerId="LiveId" clId="{58F2DCCD-9E39-4AEF-A3BC-9B3F93CBBF6D}" dt="2021-10-12T15:53:47.499" v="2634" actId="26606"/>
          <ac:spMkLst>
            <pc:docMk/>
            <pc:sldMk cId="220805549" sldId="280"/>
            <ac:spMk id="16" creationId="{0C45045A-6083-4B3E-956A-67582337527D}"/>
          </ac:spMkLst>
        </pc:spChg>
        <pc:spChg chg="add del">
          <ac:chgData name="Dmitar Vlahović" userId="e0a81b21c123b4f0" providerId="LiveId" clId="{58F2DCCD-9E39-4AEF-A3BC-9B3F93CBBF6D}" dt="2021-10-12T15:53:47.499" v="2634" actId="26606"/>
          <ac:spMkLst>
            <pc:docMk/>
            <pc:sldMk cId="220805549" sldId="280"/>
            <ac:spMk id="18" creationId="{42875DDC-0225-45F8-B745-78688F2D1ADC}"/>
          </ac:spMkLst>
        </pc:spChg>
        <pc:spChg chg="add del">
          <ac:chgData name="Dmitar Vlahović" userId="e0a81b21c123b4f0" providerId="LiveId" clId="{58F2DCCD-9E39-4AEF-A3BC-9B3F93CBBF6D}" dt="2021-10-12T15:53:47.499" v="2634" actId="26606"/>
          <ac:spMkLst>
            <pc:docMk/>
            <pc:sldMk cId="220805549" sldId="280"/>
            <ac:spMk id="20" creationId="{12617755-D451-4BAF-9B55-518297BFF42D}"/>
          </ac:spMkLst>
        </pc:spChg>
        <pc:spChg chg="add del">
          <ac:chgData name="Dmitar Vlahović" userId="e0a81b21c123b4f0" providerId="LiveId" clId="{58F2DCCD-9E39-4AEF-A3BC-9B3F93CBBF6D}" dt="2021-10-12T15:53:50.681" v="2636" actId="26606"/>
          <ac:spMkLst>
            <pc:docMk/>
            <pc:sldMk cId="220805549" sldId="280"/>
            <ac:spMk id="22" creationId="{73DE2CFE-42F2-48F0-8706-5264E012B10C}"/>
          </ac:spMkLst>
        </pc:spChg>
        <pc:spChg chg="add del">
          <ac:chgData name="Dmitar Vlahović" userId="e0a81b21c123b4f0" providerId="LiveId" clId="{58F2DCCD-9E39-4AEF-A3BC-9B3F93CBBF6D}" dt="2021-10-12T15:54:27.993" v="2646" actId="26606"/>
          <ac:spMkLst>
            <pc:docMk/>
            <pc:sldMk cId="220805549" sldId="280"/>
            <ac:spMk id="29" creationId="{73DE2CFE-42F2-48F0-8706-5264E012B10C}"/>
          </ac:spMkLst>
        </pc:spChg>
        <pc:picChg chg="add mod">
          <ac:chgData name="Dmitar Vlahović" userId="e0a81b21c123b4f0" providerId="LiveId" clId="{58F2DCCD-9E39-4AEF-A3BC-9B3F93CBBF6D}" dt="2021-10-12T15:54:39.344" v="2650" actId="14100"/>
          <ac:picMkLst>
            <pc:docMk/>
            <pc:sldMk cId="220805549" sldId="280"/>
            <ac:picMk id="9" creationId="{8B4662F8-F5D6-4452-BB9E-9E727808457B}"/>
          </ac:picMkLst>
        </pc:picChg>
        <pc:picChg chg="add mod modCrop">
          <ac:chgData name="Dmitar Vlahović" userId="e0a81b21c123b4f0" providerId="LiveId" clId="{58F2DCCD-9E39-4AEF-A3BC-9B3F93CBBF6D}" dt="2021-10-12T15:54:33.952" v="2649" actId="26606"/>
          <ac:picMkLst>
            <pc:docMk/>
            <pc:sldMk cId="220805549" sldId="280"/>
            <ac:picMk id="10" creationId="{A3EF0CF9-92E2-4661-88B2-D7C175EE57A6}"/>
          </ac:picMkLst>
        </pc:picChg>
        <pc:picChg chg="add mod">
          <ac:chgData name="Dmitar Vlahović" userId="e0a81b21c123b4f0" providerId="LiveId" clId="{58F2DCCD-9E39-4AEF-A3BC-9B3F93CBBF6D}" dt="2021-10-12T15:54:41.720" v="2651" actId="14100"/>
          <ac:picMkLst>
            <pc:docMk/>
            <pc:sldMk cId="220805549" sldId="280"/>
            <ac:picMk id="11" creationId="{DF6BB01F-46BE-47AE-8797-DECEA4439202}"/>
          </ac:picMkLst>
        </pc:picChg>
        <pc:cxnChg chg="add del">
          <ac:chgData name="Dmitar Vlahović" userId="e0a81b21c123b4f0" providerId="LiveId" clId="{58F2DCCD-9E39-4AEF-A3BC-9B3F93CBBF6D}" dt="2021-10-12T15:54:33.952" v="2649" actId="26606"/>
          <ac:cxnSpMkLst>
            <pc:docMk/>
            <pc:sldMk cId="220805549" sldId="280"/>
            <ac:cxnSpMk id="24" creationId="{8F880EF2-DF79-4D9D-8F11-E91D48C79741}"/>
          </ac:cxnSpMkLst>
        </pc:cxnChg>
        <pc:cxnChg chg="add del">
          <ac:chgData name="Dmitar Vlahović" userId="e0a81b21c123b4f0" providerId="LiveId" clId="{58F2DCCD-9E39-4AEF-A3BC-9B3F93CBBF6D}" dt="2021-10-12T15:54:33.952" v="2649" actId="26606"/>
          <ac:cxnSpMkLst>
            <pc:docMk/>
            <pc:sldMk cId="220805549" sldId="280"/>
            <ac:cxnSpMk id="31" creationId="{60188E89-AF78-40F6-B787-E9BD9C625686}"/>
          </ac:cxnSpMkLst>
        </pc:cxnChg>
      </pc:sldChg>
      <pc:sldChg chg="addSp delSp modSp new mod modTransition modClrScheme chgLayout">
        <pc:chgData name="Dmitar Vlahović" userId="e0a81b21c123b4f0" providerId="LiveId" clId="{58F2DCCD-9E39-4AEF-A3BC-9B3F93CBBF6D}" dt="2021-10-12T16:23:14.336" v="2961"/>
        <pc:sldMkLst>
          <pc:docMk/>
          <pc:sldMk cId="102564001" sldId="281"/>
        </pc:sldMkLst>
        <pc:spChg chg="mod ord">
          <ac:chgData name="Dmitar Vlahović" userId="e0a81b21c123b4f0" providerId="LiveId" clId="{58F2DCCD-9E39-4AEF-A3BC-9B3F93CBBF6D}" dt="2021-10-12T14:57:29.884" v="2377"/>
          <ac:spMkLst>
            <pc:docMk/>
            <pc:sldMk cId="102564001" sldId="281"/>
            <ac:spMk id="2" creationId="{0372F5A7-ECE6-4DD3-8389-3FC96AC0C171}"/>
          </ac:spMkLst>
        </pc:spChg>
        <pc:spChg chg="del mod ord">
          <ac:chgData name="Dmitar Vlahović" userId="e0a81b21c123b4f0" providerId="LiveId" clId="{58F2DCCD-9E39-4AEF-A3BC-9B3F93CBBF6D}" dt="2021-10-12T13:39:21.057" v="1063" actId="700"/>
          <ac:spMkLst>
            <pc:docMk/>
            <pc:sldMk cId="102564001" sldId="281"/>
            <ac:spMk id="3" creationId="{DE7F228E-6418-429D-84A3-1A27A9E948AE}"/>
          </ac:spMkLst>
        </pc:spChg>
        <pc:spChg chg="del">
          <ac:chgData name="Dmitar Vlahović" userId="e0a81b21c123b4f0" providerId="LiveId" clId="{58F2DCCD-9E39-4AEF-A3BC-9B3F93CBBF6D}" dt="2021-10-12T13:39:21.057" v="1063" actId="700"/>
          <ac:spMkLst>
            <pc:docMk/>
            <pc:sldMk cId="102564001" sldId="281"/>
            <ac:spMk id="4" creationId="{FC4D86AE-C7F4-4CD5-A773-30ABDEBA2BC6}"/>
          </ac:spMkLst>
        </pc:spChg>
        <pc:spChg chg="del">
          <ac:chgData name="Dmitar Vlahović" userId="e0a81b21c123b4f0" providerId="LiveId" clId="{58F2DCCD-9E39-4AEF-A3BC-9B3F93CBBF6D}" dt="2021-10-12T13:39:21.057" v="1063" actId="700"/>
          <ac:spMkLst>
            <pc:docMk/>
            <pc:sldMk cId="102564001" sldId="281"/>
            <ac:spMk id="5" creationId="{7BEACB3F-7BC8-4CC8-807E-EF32CB057DA3}"/>
          </ac:spMkLst>
        </pc:spChg>
        <pc:spChg chg="del">
          <ac:chgData name="Dmitar Vlahović" userId="e0a81b21c123b4f0" providerId="LiveId" clId="{58F2DCCD-9E39-4AEF-A3BC-9B3F93CBBF6D}" dt="2021-10-12T13:39:21.057" v="1063" actId="700"/>
          <ac:spMkLst>
            <pc:docMk/>
            <pc:sldMk cId="102564001" sldId="281"/>
            <ac:spMk id="6" creationId="{0482D7D0-D410-4CA4-AEC2-A20F61EDE7C5}"/>
          </ac:spMkLst>
        </pc:spChg>
        <pc:spChg chg="add del mod ord">
          <ac:chgData name="Dmitar Vlahović" userId="e0a81b21c123b4f0" providerId="LiveId" clId="{58F2DCCD-9E39-4AEF-A3BC-9B3F93CBBF6D}" dt="2021-10-12T13:39:26.912" v="1064" actId="700"/>
          <ac:spMkLst>
            <pc:docMk/>
            <pc:sldMk cId="102564001" sldId="281"/>
            <ac:spMk id="7" creationId="{4155755E-EFD5-49FE-81A7-07A2DE2AA3BE}"/>
          </ac:spMkLst>
        </pc:spChg>
        <pc:spChg chg="add mod ord">
          <ac:chgData name="Dmitar Vlahović" userId="e0a81b21c123b4f0" providerId="LiveId" clId="{58F2DCCD-9E39-4AEF-A3BC-9B3F93CBBF6D}" dt="2021-10-12T13:40:54.389" v="1209" actId="14100"/>
          <ac:spMkLst>
            <pc:docMk/>
            <pc:sldMk cId="102564001" sldId="281"/>
            <ac:spMk id="8" creationId="{0B49C612-2DCA-4EDE-938A-4ABCF6560531}"/>
          </ac:spMkLst>
        </pc:spChg>
        <pc:spChg chg="add mod">
          <ac:chgData name="Dmitar Vlahović" userId="e0a81b21c123b4f0" providerId="LiveId" clId="{58F2DCCD-9E39-4AEF-A3BC-9B3F93CBBF6D}" dt="2021-10-12T16:01:01.383" v="2683" actId="1076"/>
          <ac:spMkLst>
            <pc:docMk/>
            <pc:sldMk cId="102564001" sldId="281"/>
            <ac:spMk id="11" creationId="{E4C18FF7-6FCE-4393-B34D-41BF882DD70B}"/>
          </ac:spMkLst>
        </pc:spChg>
        <pc:picChg chg="add mod">
          <ac:chgData name="Dmitar Vlahović" userId="e0a81b21c123b4f0" providerId="LiveId" clId="{58F2DCCD-9E39-4AEF-A3BC-9B3F93CBBF6D}" dt="2021-10-12T16:01:16.781" v="2691" actId="1076"/>
          <ac:picMkLst>
            <pc:docMk/>
            <pc:sldMk cId="102564001" sldId="281"/>
            <ac:picMk id="9" creationId="{9FE25137-BD46-416C-A8D3-BB165DFA4B61}"/>
          </ac:picMkLst>
        </pc:picChg>
        <pc:picChg chg="add mod">
          <ac:chgData name="Dmitar Vlahović" userId="e0a81b21c123b4f0" providerId="LiveId" clId="{58F2DCCD-9E39-4AEF-A3BC-9B3F93CBBF6D}" dt="2021-10-12T16:01:15.308" v="2690" actId="1076"/>
          <ac:picMkLst>
            <pc:docMk/>
            <pc:sldMk cId="102564001" sldId="281"/>
            <ac:picMk id="10" creationId="{E7B4D423-CD7B-4E7A-995D-976B6751BC48}"/>
          </ac:picMkLst>
        </pc:picChg>
      </pc:sldChg>
      <pc:sldChg chg="modSp new del mod">
        <pc:chgData name="Dmitar Vlahović" userId="e0a81b21c123b4f0" providerId="LiveId" clId="{58F2DCCD-9E39-4AEF-A3BC-9B3F93CBBF6D}" dt="2021-10-12T13:42:40.256" v="1280" actId="47"/>
        <pc:sldMkLst>
          <pc:docMk/>
          <pc:sldMk cId="3206675960" sldId="282"/>
        </pc:sldMkLst>
        <pc:spChg chg="mod">
          <ac:chgData name="Dmitar Vlahović" userId="e0a81b21c123b4f0" providerId="LiveId" clId="{58F2DCCD-9E39-4AEF-A3BC-9B3F93CBBF6D}" dt="2021-10-12T13:41:46.495" v="1279" actId="20577"/>
          <ac:spMkLst>
            <pc:docMk/>
            <pc:sldMk cId="3206675960" sldId="282"/>
            <ac:spMk id="2" creationId="{57944A2A-FE27-4658-BA1B-97551FFA9551}"/>
          </ac:spMkLst>
        </pc:spChg>
      </pc:sldChg>
      <pc:sldChg chg="addSp modSp new mod modTransition setBg">
        <pc:chgData name="Dmitar Vlahović" userId="e0a81b21c123b4f0" providerId="LiveId" clId="{58F2DCCD-9E39-4AEF-A3BC-9B3F93CBBF6D}" dt="2021-10-12T16:23:14.336" v="2961"/>
        <pc:sldMkLst>
          <pc:docMk/>
          <pc:sldMk cId="3882677517" sldId="282"/>
        </pc:sldMkLst>
        <pc:spChg chg="mod">
          <ac:chgData name="Dmitar Vlahović" userId="e0a81b21c123b4f0" providerId="LiveId" clId="{58F2DCCD-9E39-4AEF-A3BC-9B3F93CBBF6D}" dt="2021-10-12T16:01:52.866" v="2697" actId="962"/>
          <ac:spMkLst>
            <pc:docMk/>
            <pc:sldMk cId="3882677517" sldId="282"/>
            <ac:spMk id="2" creationId="{2058F1E4-2458-4AA0-81C8-09287CF083ED}"/>
          </ac:spMkLst>
        </pc:spChg>
        <pc:spChg chg="mod">
          <ac:chgData name="Dmitar Vlahović" userId="e0a81b21c123b4f0" providerId="LiveId" clId="{58F2DCCD-9E39-4AEF-A3BC-9B3F93CBBF6D}" dt="2021-10-12T16:01:50.616" v="2695" actId="26606"/>
          <ac:spMkLst>
            <pc:docMk/>
            <pc:sldMk cId="3882677517" sldId="282"/>
            <ac:spMk id="3" creationId="{25C3E90F-4037-41B9-99E9-9B8FC4139972}"/>
          </ac:spMkLst>
        </pc:spChg>
        <pc:spChg chg="add mod">
          <ac:chgData name="Dmitar Vlahović" userId="e0a81b21c123b4f0" providerId="LiveId" clId="{58F2DCCD-9E39-4AEF-A3BC-9B3F93CBBF6D}" dt="2021-10-12T16:02:04.435" v="2705" actId="1076"/>
          <ac:spMkLst>
            <pc:docMk/>
            <pc:sldMk cId="3882677517" sldId="282"/>
            <ac:spMk id="5" creationId="{A47A0564-3324-45DF-83C7-848DCEBB75D0}"/>
          </ac:spMkLst>
        </pc:spChg>
        <pc:spChg chg="add">
          <ac:chgData name="Dmitar Vlahović" userId="e0a81b21c123b4f0" providerId="LiveId" clId="{58F2DCCD-9E39-4AEF-A3BC-9B3F93CBBF6D}" dt="2021-10-12T16:01:50.616" v="2695" actId="26606"/>
          <ac:spMkLst>
            <pc:docMk/>
            <pc:sldMk cId="3882677517" sldId="282"/>
            <ac:spMk id="10" creationId="{665DBBEF-238B-476B-96AB-8AAC3224ECEA}"/>
          </ac:spMkLst>
        </pc:spChg>
        <pc:spChg chg="add">
          <ac:chgData name="Dmitar Vlahović" userId="e0a81b21c123b4f0" providerId="LiveId" clId="{58F2DCCD-9E39-4AEF-A3BC-9B3F93CBBF6D}" dt="2021-10-12T16:01:50.616" v="2695" actId="26606"/>
          <ac:spMkLst>
            <pc:docMk/>
            <pc:sldMk cId="3882677517" sldId="282"/>
            <ac:spMk id="12" creationId="{3FCFB1DE-0B7E-48CC-BA90-B2AB0889F9D6}"/>
          </ac:spMkLst>
        </pc:spChg>
        <pc:picChg chg="add mod">
          <ac:chgData name="Dmitar Vlahović" userId="e0a81b21c123b4f0" providerId="LiveId" clId="{58F2DCCD-9E39-4AEF-A3BC-9B3F93CBBF6D}" dt="2021-10-12T16:01:52.864" v="2696" actId="27614"/>
          <ac:picMkLst>
            <pc:docMk/>
            <pc:sldMk cId="3882677517" sldId="282"/>
            <ac:picMk id="4" creationId="{5EBF0B5F-0E76-4A51-93F4-9F9F3D832DAB}"/>
          </ac:picMkLst>
        </pc:picChg>
      </pc:sldChg>
      <pc:sldChg chg="addSp delSp modSp new mod ord modTransition">
        <pc:chgData name="Dmitar Vlahović" userId="e0a81b21c123b4f0" providerId="LiveId" clId="{58F2DCCD-9E39-4AEF-A3BC-9B3F93CBBF6D}" dt="2021-10-12T16:23:14.336" v="2961"/>
        <pc:sldMkLst>
          <pc:docMk/>
          <pc:sldMk cId="1707513630" sldId="283"/>
        </pc:sldMkLst>
        <pc:spChg chg="del">
          <ac:chgData name="Dmitar Vlahović" userId="e0a81b21c123b4f0" providerId="LiveId" clId="{58F2DCCD-9E39-4AEF-A3BC-9B3F93CBBF6D}" dt="2021-10-12T13:49:55.846" v="1366" actId="478"/>
          <ac:spMkLst>
            <pc:docMk/>
            <pc:sldMk cId="1707513630" sldId="283"/>
            <ac:spMk id="2" creationId="{C927A39A-283C-4C52-9B13-DBC16C2344CA}"/>
          </ac:spMkLst>
        </pc:spChg>
        <pc:spChg chg="del">
          <ac:chgData name="Dmitar Vlahović" userId="e0a81b21c123b4f0" providerId="LiveId" clId="{58F2DCCD-9E39-4AEF-A3BC-9B3F93CBBF6D}" dt="2021-10-12T13:49:57.955" v="1367" actId="478"/>
          <ac:spMkLst>
            <pc:docMk/>
            <pc:sldMk cId="1707513630" sldId="283"/>
            <ac:spMk id="3" creationId="{51E36E0A-604C-4822-80CC-99EAC92CD35C}"/>
          </ac:spMkLst>
        </pc:spChg>
        <pc:spChg chg="add mod">
          <ac:chgData name="Dmitar Vlahović" userId="e0a81b21c123b4f0" providerId="LiveId" clId="{58F2DCCD-9E39-4AEF-A3BC-9B3F93CBBF6D}" dt="2021-10-12T14:06:06.208" v="1369"/>
          <ac:spMkLst>
            <pc:docMk/>
            <pc:sldMk cId="1707513630" sldId="283"/>
            <ac:spMk id="8" creationId="{90D470F2-03C1-453F-A5AB-A75F22B84114}"/>
          </ac:spMkLst>
        </pc:spChg>
        <pc:spChg chg="add mod">
          <ac:chgData name="Dmitar Vlahović" userId="e0a81b21c123b4f0" providerId="LiveId" clId="{58F2DCCD-9E39-4AEF-A3BC-9B3F93CBBF6D}" dt="2021-10-12T14:06:11.839" v="1370"/>
          <ac:spMkLst>
            <pc:docMk/>
            <pc:sldMk cId="1707513630" sldId="283"/>
            <ac:spMk id="9" creationId="{79BFB8D0-7166-42BF-AE2C-72F233308F3D}"/>
          </ac:spMkLst>
        </pc:spChg>
        <pc:picChg chg="add mod">
          <ac:chgData name="Dmitar Vlahović" userId="e0a81b21c123b4f0" providerId="LiveId" clId="{58F2DCCD-9E39-4AEF-A3BC-9B3F93CBBF6D}" dt="2021-10-12T13:50:04.705" v="1368"/>
          <ac:picMkLst>
            <pc:docMk/>
            <pc:sldMk cId="1707513630" sldId="283"/>
            <ac:picMk id="4" creationId="{AF94B30B-7E99-48E3-887C-7C9C4E2DBAFB}"/>
          </ac:picMkLst>
        </pc:picChg>
        <pc:picChg chg="add mod">
          <ac:chgData name="Dmitar Vlahović" userId="e0a81b21c123b4f0" providerId="LiveId" clId="{58F2DCCD-9E39-4AEF-A3BC-9B3F93CBBF6D}" dt="2021-10-12T13:50:04.705" v="1368"/>
          <ac:picMkLst>
            <pc:docMk/>
            <pc:sldMk cId="1707513630" sldId="283"/>
            <ac:picMk id="5" creationId="{33F0036A-D294-4AC2-B472-4536DE28F5FA}"/>
          </ac:picMkLst>
        </pc:picChg>
        <pc:picChg chg="add mod">
          <ac:chgData name="Dmitar Vlahović" userId="e0a81b21c123b4f0" providerId="LiveId" clId="{58F2DCCD-9E39-4AEF-A3BC-9B3F93CBBF6D}" dt="2021-10-12T13:50:04.705" v="1368"/>
          <ac:picMkLst>
            <pc:docMk/>
            <pc:sldMk cId="1707513630" sldId="283"/>
            <ac:picMk id="6" creationId="{B74A9C25-A613-4C01-8A8F-1EC9F0D367CA}"/>
          </ac:picMkLst>
        </pc:picChg>
        <pc:picChg chg="add mod">
          <ac:chgData name="Dmitar Vlahović" userId="e0a81b21c123b4f0" providerId="LiveId" clId="{58F2DCCD-9E39-4AEF-A3BC-9B3F93CBBF6D}" dt="2021-10-12T13:50:04.705" v="1368"/>
          <ac:picMkLst>
            <pc:docMk/>
            <pc:sldMk cId="1707513630" sldId="283"/>
            <ac:picMk id="7" creationId="{43BF08FB-AB38-450C-9E2D-5C4F8C306817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2089349691" sldId="284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089349691" sldId="284"/>
            <ac:spMk id="2" creationId="{892D4B0F-4F1C-46D1-91B2-D85A2870C1A6}"/>
          </ac:spMkLst>
        </pc:spChg>
        <pc:spChg chg="del">
          <ac:chgData name="Dmitar Vlahović" userId="e0a81b21c123b4f0" providerId="LiveId" clId="{58F2DCCD-9E39-4AEF-A3BC-9B3F93CBBF6D}" dt="2021-10-12T14:16:21.931" v="1398" actId="478"/>
          <ac:spMkLst>
            <pc:docMk/>
            <pc:sldMk cId="2089349691" sldId="284"/>
            <ac:spMk id="3" creationId="{F3276836-945A-4AE6-B77A-990CBF49175A}"/>
          </ac:spMkLst>
        </pc:spChg>
        <pc:spChg chg="add mod">
          <ac:chgData name="Dmitar Vlahović" userId="e0a81b21c123b4f0" providerId="LiveId" clId="{58F2DCCD-9E39-4AEF-A3BC-9B3F93CBBF6D}" dt="2021-10-12T14:19:49.782" v="1425" actId="20577"/>
          <ac:spMkLst>
            <pc:docMk/>
            <pc:sldMk cId="2089349691" sldId="284"/>
            <ac:spMk id="5" creationId="{4086F2BE-23BC-4981-B8F7-99DD8B61A88D}"/>
          </ac:spMkLst>
        </pc:spChg>
        <pc:spChg chg="add mod">
          <ac:chgData name="Dmitar Vlahović" userId="e0a81b21c123b4f0" providerId="LiveId" clId="{58F2DCCD-9E39-4AEF-A3BC-9B3F93CBBF6D}" dt="2021-10-12T14:19:59.821" v="1452" actId="20577"/>
          <ac:spMkLst>
            <pc:docMk/>
            <pc:sldMk cId="2089349691" sldId="284"/>
            <ac:spMk id="6" creationId="{3D6BDF1D-06B1-4C2A-AE28-64F2506B7D12}"/>
          </ac:spMkLst>
        </pc:spChg>
        <pc:spChg chg="add mod">
          <ac:chgData name="Dmitar Vlahović" userId="e0a81b21c123b4f0" providerId="LiveId" clId="{58F2DCCD-9E39-4AEF-A3BC-9B3F93CBBF6D}" dt="2021-10-12T14:20:12.425" v="1461" actId="20577"/>
          <ac:spMkLst>
            <pc:docMk/>
            <pc:sldMk cId="2089349691" sldId="284"/>
            <ac:spMk id="7" creationId="{7687709E-40BD-49D9-B0BA-6CD7419CB177}"/>
          </ac:spMkLst>
        </pc:spChg>
        <pc:spChg chg="add mod">
          <ac:chgData name="Dmitar Vlahović" userId="e0a81b21c123b4f0" providerId="LiveId" clId="{58F2DCCD-9E39-4AEF-A3BC-9B3F93CBBF6D}" dt="2021-10-12T14:20:26.951" v="1477" actId="20577"/>
          <ac:spMkLst>
            <pc:docMk/>
            <pc:sldMk cId="2089349691" sldId="284"/>
            <ac:spMk id="8" creationId="{1B84BF72-6BCE-4270-B8B4-CF653C6813E1}"/>
          </ac:spMkLst>
        </pc:spChg>
        <pc:spChg chg="add mod">
          <ac:chgData name="Dmitar Vlahović" userId="e0a81b21c123b4f0" providerId="LiveId" clId="{58F2DCCD-9E39-4AEF-A3BC-9B3F93CBBF6D}" dt="2021-10-12T14:20:46.799" v="1516" actId="20577"/>
          <ac:spMkLst>
            <pc:docMk/>
            <pc:sldMk cId="2089349691" sldId="284"/>
            <ac:spMk id="9" creationId="{6C7954AD-D7BF-4CF0-B428-882082A1CA57}"/>
          </ac:spMkLst>
        </pc:spChg>
        <pc:spChg chg="add mod">
          <ac:chgData name="Dmitar Vlahović" userId="e0a81b21c123b4f0" providerId="LiveId" clId="{58F2DCCD-9E39-4AEF-A3BC-9B3F93CBBF6D}" dt="2021-10-12T16:04:16.501" v="2753" actId="1076"/>
          <ac:spMkLst>
            <pc:docMk/>
            <pc:sldMk cId="2089349691" sldId="284"/>
            <ac:spMk id="10" creationId="{9F5F56EE-4B46-44EA-B0FF-CEF42336A561}"/>
          </ac:spMkLst>
        </pc:spChg>
        <pc:picChg chg="add mod">
          <ac:chgData name="Dmitar Vlahović" userId="e0a81b21c123b4f0" providerId="LiveId" clId="{58F2DCCD-9E39-4AEF-A3BC-9B3F93CBBF6D}" dt="2021-10-12T14:18:46.653" v="1400" actId="1076"/>
          <ac:picMkLst>
            <pc:docMk/>
            <pc:sldMk cId="2089349691" sldId="284"/>
            <ac:picMk id="4" creationId="{57D7EF43-CCF6-4ECD-8274-A33394CB0710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2631783999" sldId="285"/>
        </pc:sldMkLst>
        <pc:spChg chg="del">
          <ac:chgData name="Dmitar Vlahović" userId="e0a81b21c123b4f0" providerId="LiveId" clId="{58F2DCCD-9E39-4AEF-A3BC-9B3F93CBBF6D}" dt="2021-10-12T14:21:17.642" v="1521" actId="478"/>
          <ac:spMkLst>
            <pc:docMk/>
            <pc:sldMk cId="2631783999" sldId="285"/>
            <ac:spMk id="2" creationId="{43C7614F-39CB-47BE-93F6-BF5CD6D07797}"/>
          </ac:spMkLst>
        </pc:spChg>
        <pc:spChg chg="del">
          <ac:chgData name="Dmitar Vlahović" userId="e0a81b21c123b4f0" providerId="LiveId" clId="{58F2DCCD-9E39-4AEF-A3BC-9B3F93CBBF6D}" dt="2021-10-12T14:21:16.811" v="1520" actId="478"/>
          <ac:spMkLst>
            <pc:docMk/>
            <pc:sldMk cId="2631783999" sldId="285"/>
            <ac:spMk id="3" creationId="{20E3CDBE-305F-40DF-A0A4-8350BBA0A4FF}"/>
          </ac:spMkLst>
        </pc:spChg>
        <pc:picChg chg="add mod">
          <ac:chgData name="Dmitar Vlahović" userId="e0a81b21c123b4f0" providerId="LiveId" clId="{58F2DCCD-9E39-4AEF-A3BC-9B3F93CBBF6D}" dt="2021-10-12T14:21:21.063" v="1523" actId="1076"/>
          <ac:picMkLst>
            <pc:docMk/>
            <pc:sldMk cId="2631783999" sldId="285"/>
            <ac:picMk id="4" creationId="{4504285E-C47C-4503-AB52-69D578DF0562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2242650264" sldId="286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42650264" sldId="286"/>
            <ac:spMk id="2" creationId="{34DB26EB-E67B-46CB-8D94-6D123F6E5FE0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2242650264" sldId="286"/>
            <ac:spMk id="3" creationId="{812982DA-8EA2-4EC0-A735-A8092BEB1211}"/>
          </ac:spMkLst>
        </pc:spChg>
        <pc:spChg chg="add del mod">
          <ac:chgData name="Dmitar Vlahović" userId="e0a81b21c123b4f0" providerId="LiveId" clId="{58F2DCCD-9E39-4AEF-A3BC-9B3F93CBBF6D}" dt="2021-10-12T14:40:47.088" v="1724" actId="478"/>
          <ac:spMkLst>
            <pc:docMk/>
            <pc:sldMk cId="2242650264" sldId="286"/>
            <ac:spMk id="5" creationId="{28DC0476-AFE0-4245-846F-1EF7D65857F7}"/>
          </ac:spMkLst>
        </pc:spChg>
        <pc:spChg chg="add mod">
          <ac:chgData name="Dmitar Vlahović" userId="e0a81b21c123b4f0" providerId="LiveId" clId="{58F2DCCD-9E39-4AEF-A3BC-9B3F93CBBF6D}" dt="2021-10-12T16:02:12.927" v="2709" actId="121"/>
          <ac:spMkLst>
            <pc:docMk/>
            <pc:sldMk cId="2242650264" sldId="286"/>
            <ac:spMk id="6" creationId="{93275AC4-83CA-45C3-BAAF-A07EDB441A17}"/>
          </ac:spMkLst>
        </pc:spChg>
      </pc:sldChg>
      <pc:sldChg chg="addSp delSp modSp new mod modTransition setBg modAnim">
        <pc:chgData name="Dmitar Vlahović" userId="e0a81b21c123b4f0" providerId="LiveId" clId="{58F2DCCD-9E39-4AEF-A3BC-9B3F93CBBF6D}" dt="2021-10-12T16:23:14.336" v="2961"/>
        <pc:sldMkLst>
          <pc:docMk/>
          <pc:sldMk cId="2686649417" sldId="287"/>
        </pc:sldMkLst>
        <pc:spChg chg="del">
          <ac:chgData name="Dmitar Vlahović" userId="e0a81b21c123b4f0" providerId="LiveId" clId="{58F2DCCD-9E39-4AEF-A3BC-9B3F93CBBF6D}" dt="2021-10-12T14:42:26.399" v="1727" actId="478"/>
          <ac:spMkLst>
            <pc:docMk/>
            <pc:sldMk cId="2686649417" sldId="287"/>
            <ac:spMk id="2" creationId="{8ACCB878-9FC4-4555-8C01-9B948B5BB4F3}"/>
          </ac:spMkLst>
        </pc:spChg>
        <pc:spChg chg="del">
          <ac:chgData name="Dmitar Vlahović" userId="e0a81b21c123b4f0" providerId="LiveId" clId="{58F2DCCD-9E39-4AEF-A3BC-9B3F93CBBF6D}" dt="2021-10-12T14:42:27.305" v="1728" actId="478"/>
          <ac:spMkLst>
            <pc:docMk/>
            <pc:sldMk cId="2686649417" sldId="287"/>
            <ac:spMk id="3" creationId="{02FF5F15-E9DC-46E2-8EBC-AC560F10555B}"/>
          </ac:spMkLst>
        </pc:spChg>
        <pc:spChg chg="add">
          <ac:chgData name="Dmitar Vlahović" userId="e0a81b21c123b4f0" providerId="LiveId" clId="{58F2DCCD-9E39-4AEF-A3BC-9B3F93CBBF6D}" dt="2021-10-12T16:04:49.494" v="2755" actId="26606"/>
          <ac:spMkLst>
            <pc:docMk/>
            <pc:sldMk cId="2686649417" sldId="287"/>
            <ac:spMk id="10" creationId="{69D184B2-2226-4E31-BCCB-444330767440}"/>
          </ac:spMkLst>
        </pc:spChg>
        <pc:spChg chg="add">
          <ac:chgData name="Dmitar Vlahović" userId="e0a81b21c123b4f0" providerId="LiveId" clId="{58F2DCCD-9E39-4AEF-A3BC-9B3F93CBBF6D}" dt="2021-10-12T16:04:49.494" v="2755" actId="26606"/>
          <ac:spMkLst>
            <pc:docMk/>
            <pc:sldMk cId="2686649417" sldId="287"/>
            <ac:spMk id="12" creationId="{1AC4D4E3-486A-464A-8EC8-D44881097267}"/>
          </ac:spMkLst>
        </pc:spChg>
        <pc:spChg chg="add">
          <ac:chgData name="Dmitar Vlahović" userId="e0a81b21c123b4f0" providerId="LiveId" clId="{58F2DCCD-9E39-4AEF-A3BC-9B3F93CBBF6D}" dt="2021-10-12T16:04:49.494" v="2755" actId="26606"/>
          <ac:spMkLst>
            <pc:docMk/>
            <pc:sldMk cId="2686649417" sldId="287"/>
            <ac:spMk id="14" creationId="{864DE13E-58EB-4475-B79C-0D4FC651239B}"/>
          </ac:spMkLst>
        </pc:spChg>
        <pc:picChg chg="add mod ord">
          <ac:chgData name="Dmitar Vlahović" userId="e0a81b21c123b4f0" providerId="LiveId" clId="{58F2DCCD-9E39-4AEF-A3BC-9B3F93CBBF6D}" dt="2021-10-12T16:04:49.494" v="2755" actId="26606"/>
          <ac:picMkLst>
            <pc:docMk/>
            <pc:sldMk cId="2686649417" sldId="287"/>
            <ac:picMk id="4" creationId="{EE016E49-C807-4F6F-A483-99DDE13B4347}"/>
          </ac:picMkLst>
        </pc:picChg>
        <pc:picChg chg="add mod">
          <ac:chgData name="Dmitar Vlahović" userId="e0a81b21c123b4f0" providerId="LiveId" clId="{58F2DCCD-9E39-4AEF-A3BC-9B3F93CBBF6D}" dt="2021-10-12T16:04:49.494" v="2755" actId="26606"/>
          <ac:picMkLst>
            <pc:docMk/>
            <pc:sldMk cId="2686649417" sldId="287"/>
            <ac:picMk id="5" creationId="{65990914-293A-4CB4-946A-9925138D8D46}"/>
          </ac:picMkLst>
        </pc:picChg>
        <pc:cxnChg chg="add">
          <ac:chgData name="Dmitar Vlahović" userId="e0a81b21c123b4f0" providerId="LiveId" clId="{58F2DCCD-9E39-4AEF-A3BC-9B3F93CBBF6D}" dt="2021-10-12T16:04:49.494" v="2755" actId="26606"/>
          <ac:cxnSpMkLst>
            <pc:docMk/>
            <pc:sldMk cId="2686649417" sldId="287"/>
            <ac:cxnSpMk id="16" creationId="{02E9B2EE-76CA-47F3-9977-3F2FCB7FD252}"/>
          </ac:cxnSpMkLst>
        </pc:cxnChg>
      </pc:sldChg>
      <pc:sldChg chg="addSp modSp new mod modTransition">
        <pc:chgData name="Dmitar Vlahović" userId="e0a81b21c123b4f0" providerId="LiveId" clId="{58F2DCCD-9E39-4AEF-A3BC-9B3F93CBBF6D}" dt="2021-10-12T16:23:14.336" v="2961"/>
        <pc:sldMkLst>
          <pc:docMk/>
          <pc:sldMk cId="1404512564" sldId="288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404512564" sldId="288"/>
            <ac:spMk id="2" creationId="{55102912-1447-4C1F-9551-C52AE18423AC}"/>
          </ac:spMkLst>
        </pc:spChg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1404512564" sldId="288"/>
            <ac:spMk id="3" creationId="{2F28B8B4-4E98-46EA-B666-AE20303E6AEE}"/>
          </ac:spMkLst>
        </pc:spChg>
        <pc:spChg chg="add mod">
          <ac:chgData name="Dmitar Vlahović" userId="e0a81b21c123b4f0" providerId="LiveId" clId="{58F2DCCD-9E39-4AEF-A3BC-9B3F93CBBF6D}" dt="2021-10-12T16:05:00.515" v="2759" actId="121"/>
          <ac:spMkLst>
            <pc:docMk/>
            <pc:sldMk cId="1404512564" sldId="288"/>
            <ac:spMk id="4" creationId="{ABBD8298-52DE-4628-B464-D32160E7D472}"/>
          </ac:spMkLst>
        </pc:spChg>
      </pc:sldChg>
      <pc:sldChg chg="addSp delSp modSp new mod modTransition setBg">
        <pc:chgData name="Dmitar Vlahović" userId="e0a81b21c123b4f0" providerId="LiveId" clId="{58F2DCCD-9E39-4AEF-A3BC-9B3F93CBBF6D}" dt="2021-10-12T16:23:14.336" v="2961"/>
        <pc:sldMkLst>
          <pc:docMk/>
          <pc:sldMk cId="1085219836" sldId="289"/>
        </pc:sldMkLst>
        <pc:spChg chg="mod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2" creationId="{93EE8B93-D6FA-4B4D-969A-52FFE2B3AECB}"/>
          </ac:spMkLst>
        </pc:spChg>
        <pc:spChg chg="del">
          <ac:chgData name="Dmitar Vlahović" userId="e0a81b21c123b4f0" providerId="LiveId" clId="{58F2DCCD-9E39-4AEF-A3BC-9B3F93CBBF6D}" dt="2021-10-12T14:47:22.615" v="1954" actId="478"/>
          <ac:spMkLst>
            <pc:docMk/>
            <pc:sldMk cId="1085219836" sldId="289"/>
            <ac:spMk id="3" creationId="{C3584AD7-D55C-4150-A971-CB6FB89793BE}"/>
          </ac:spMkLst>
        </pc:spChg>
        <pc:spChg chg="add mod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4" creationId="{4A553DF4-0FB4-4138-8752-7E297B670FC4}"/>
          </ac:spMkLst>
        </pc:spChg>
        <pc:spChg chg="add mod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7" creationId="{77A25E38-E531-4437-8DBB-A625A750ED94}"/>
          </ac:spMkLst>
        </pc:spChg>
        <pc:spChg chg="add del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12" creationId="{C95B82D5-A8BB-45BF-BED8-C7B206892100}"/>
          </ac:spMkLst>
        </pc:spChg>
        <pc:spChg chg="add del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14" creationId="{296C61EC-FBF4-4216-BE67-6C864D30A01C}"/>
          </ac:spMkLst>
        </pc:spChg>
        <pc:spChg chg="add del">
          <ac:chgData name="Dmitar Vlahović" userId="e0a81b21c123b4f0" providerId="LiveId" clId="{58F2DCCD-9E39-4AEF-A3BC-9B3F93CBBF6D}" dt="2021-10-12T16:05:49.523" v="2774" actId="26606"/>
          <ac:spMkLst>
            <pc:docMk/>
            <pc:sldMk cId="1085219836" sldId="289"/>
            <ac:spMk id="16" creationId="{39D6C490-0229-4573-9696-B73E5B3A9C33}"/>
          </ac:spMkLst>
        </pc:spChg>
        <pc:picChg chg="add mod ord">
          <ac:chgData name="Dmitar Vlahović" userId="e0a81b21c123b4f0" providerId="LiveId" clId="{58F2DCCD-9E39-4AEF-A3BC-9B3F93CBBF6D}" dt="2021-10-12T16:05:49.523" v="2774" actId="26606"/>
          <ac:picMkLst>
            <pc:docMk/>
            <pc:sldMk cId="1085219836" sldId="289"/>
            <ac:picMk id="5" creationId="{C7EA3BF0-3FAA-4C74-96DD-C9A02A3D9FB7}"/>
          </ac:picMkLst>
        </pc:picChg>
        <pc:picChg chg="add mod">
          <ac:chgData name="Dmitar Vlahović" userId="e0a81b21c123b4f0" providerId="LiveId" clId="{58F2DCCD-9E39-4AEF-A3BC-9B3F93CBBF6D}" dt="2021-10-12T16:05:49.523" v="2774" actId="26606"/>
          <ac:picMkLst>
            <pc:docMk/>
            <pc:sldMk cId="1085219836" sldId="289"/>
            <ac:picMk id="6" creationId="{3FB519C6-5B62-401E-809F-4BDAEEA01CD5}"/>
          </ac:picMkLst>
        </pc:picChg>
      </pc:sldChg>
      <pc:sldChg chg="addSp delSp modSp new mod modTransition">
        <pc:chgData name="Dmitar Vlahović" userId="e0a81b21c123b4f0" providerId="LiveId" clId="{58F2DCCD-9E39-4AEF-A3BC-9B3F93CBBF6D}" dt="2021-10-12T16:23:14.336" v="2961"/>
        <pc:sldMkLst>
          <pc:docMk/>
          <pc:sldMk cId="4011942835" sldId="290"/>
        </pc:sldMkLst>
        <pc:spChg chg="mod">
          <ac:chgData name="Dmitar Vlahović" userId="e0a81b21c123b4f0" providerId="LiveId" clId="{58F2DCCD-9E39-4AEF-A3BC-9B3F93CBBF6D}" dt="2021-10-12T14:57:29.884" v="2377"/>
          <ac:spMkLst>
            <pc:docMk/>
            <pc:sldMk cId="4011942835" sldId="290"/>
            <ac:spMk id="2" creationId="{3C693DE2-C18F-482F-A2D5-FEDD39D5F544}"/>
          </ac:spMkLst>
        </pc:spChg>
        <pc:spChg chg="del">
          <ac:chgData name="Dmitar Vlahović" userId="e0a81b21c123b4f0" providerId="LiveId" clId="{58F2DCCD-9E39-4AEF-A3BC-9B3F93CBBF6D}" dt="2021-10-12T14:48:34.195" v="1978" actId="478"/>
          <ac:spMkLst>
            <pc:docMk/>
            <pc:sldMk cId="4011942835" sldId="290"/>
            <ac:spMk id="3" creationId="{CF6E645C-8591-4CAD-9849-4DDC0D160337}"/>
          </ac:spMkLst>
        </pc:spChg>
        <pc:spChg chg="add mod">
          <ac:chgData name="Dmitar Vlahović" userId="e0a81b21c123b4f0" providerId="LiveId" clId="{58F2DCCD-9E39-4AEF-A3BC-9B3F93CBBF6D}" dt="2021-10-12T14:50:52.080" v="2147" actId="27636"/>
          <ac:spMkLst>
            <pc:docMk/>
            <pc:sldMk cId="4011942835" sldId="290"/>
            <ac:spMk id="4" creationId="{EDC913B8-47F4-4C1B-B0A7-3BAF9C4B35BC}"/>
          </ac:spMkLst>
        </pc:spChg>
      </pc:sldChg>
      <pc:sldChg chg="addSp delSp modSp new mod modTransition setBg modAnim">
        <pc:chgData name="Dmitar Vlahović" userId="e0a81b21c123b4f0" providerId="LiveId" clId="{58F2DCCD-9E39-4AEF-A3BC-9B3F93CBBF6D}" dt="2021-10-12T18:59:40.324" v="3330"/>
        <pc:sldMkLst>
          <pc:docMk/>
          <pc:sldMk cId="190236545" sldId="291"/>
        </pc:sldMkLst>
        <pc:spChg chg="mod ord">
          <ac:chgData name="Dmitar Vlahović" userId="e0a81b21c123b4f0" providerId="LiveId" clId="{58F2DCCD-9E39-4AEF-A3BC-9B3F93CBBF6D}" dt="2021-10-12T15:36:00.402" v="2461" actId="26606"/>
          <ac:spMkLst>
            <pc:docMk/>
            <pc:sldMk cId="190236545" sldId="291"/>
            <ac:spMk id="2" creationId="{43FACB1D-0ACF-4782-9743-FCD5BE36383A}"/>
          </ac:spMkLst>
        </pc:spChg>
        <pc:spChg chg="del">
          <ac:chgData name="Dmitar Vlahović" userId="e0a81b21c123b4f0" providerId="LiveId" clId="{58F2DCCD-9E39-4AEF-A3BC-9B3F93CBBF6D}" dt="2021-10-12T15:31:48.961" v="2453" actId="478"/>
          <ac:spMkLst>
            <pc:docMk/>
            <pc:sldMk cId="190236545" sldId="291"/>
            <ac:spMk id="3" creationId="{46EDD907-1FC8-4299-82A3-692A28EAD88B}"/>
          </ac:spMkLst>
        </pc:spChg>
        <pc:spChg chg="del">
          <ac:chgData name="Dmitar Vlahović" userId="e0a81b21c123b4f0" providerId="LiveId" clId="{58F2DCCD-9E39-4AEF-A3BC-9B3F93CBBF6D}" dt="2021-10-12T15:31:47.535" v="2452" actId="478"/>
          <ac:spMkLst>
            <pc:docMk/>
            <pc:sldMk cId="190236545" sldId="291"/>
            <ac:spMk id="4" creationId="{CFD908A9-ED70-4030-AEE3-40210D85AFA7}"/>
          </ac:spMkLst>
        </pc:spChg>
        <pc:spChg chg="add del">
          <ac:chgData name="Dmitar Vlahović" userId="e0a81b21c123b4f0" providerId="LiveId" clId="{58F2DCCD-9E39-4AEF-A3BC-9B3F93CBBF6D}" dt="2021-10-12T15:36:00.402" v="2461" actId="26606"/>
          <ac:spMkLst>
            <pc:docMk/>
            <pc:sldMk cId="190236545" sldId="291"/>
            <ac:spMk id="11" creationId="{A5711A0E-A428-4ED1-96CB-33D69FD842E4}"/>
          </ac:spMkLst>
        </pc:spChg>
        <pc:spChg chg="add">
          <ac:chgData name="Dmitar Vlahović" userId="e0a81b21c123b4f0" providerId="LiveId" clId="{58F2DCCD-9E39-4AEF-A3BC-9B3F93CBBF6D}" dt="2021-10-12T15:36:00.402" v="2461" actId="26606"/>
          <ac:spMkLst>
            <pc:docMk/>
            <pc:sldMk cId="190236545" sldId="291"/>
            <ac:spMk id="16" creationId="{C4879EFC-8E62-4E00-973C-C45EE9EC676D}"/>
          </ac:spMkLst>
        </pc:spChg>
        <pc:spChg chg="add">
          <ac:chgData name="Dmitar Vlahović" userId="e0a81b21c123b4f0" providerId="LiveId" clId="{58F2DCCD-9E39-4AEF-A3BC-9B3F93CBBF6D}" dt="2021-10-12T15:36:00.402" v="2461" actId="26606"/>
          <ac:spMkLst>
            <pc:docMk/>
            <pc:sldMk cId="190236545" sldId="291"/>
            <ac:spMk id="18" creationId="{D6A9C53F-5F90-40A5-8C85-5412D39C8C68}"/>
          </ac:spMkLst>
        </pc:spChg>
        <pc:picChg chg="add mod">
          <ac:chgData name="Dmitar Vlahović" userId="e0a81b21c123b4f0" providerId="LiveId" clId="{58F2DCCD-9E39-4AEF-A3BC-9B3F93CBBF6D}" dt="2021-10-12T15:36:26.917" v="2466" actId="14100"/>
          <ac:picMkLst>
            <pc:docMk/>
            <pc:sldMk cId="190236545" sldId="291"/>
            <ac:picMk id="5" creationId="{40A2D90F-2922-4511-BEA9-7F0861509F7E}"/>
          </ac:picMkLst>
        </pc:picChg>
        <pc:picChg chg="add mod">
          <ac:chgData name="Dmitar Vlahović" userId="e0a81b21c123b4f0" providerId="LiveId" clId="{58F2DCCD-9E39-4AEF-A3BC-9B3F93CBBF6D}" dt="2021-10-12T15:36:31.306" v="2468" actId="1076"/>
          <ac:picMkLst>
            <pc:docMk/>
            <pc:sldMk cId="190236545" sldId="291"/>
            <ac:picMk id="6" creationId="{8CA1D54A-2E67-4DF2-BF06-0BFA11EC9FB9}"/>
          </ac:picMkLst>
        </pc:picChg>
      </pc:sldChg>
      <pc:sldChg chg="addSp delSp modSp new mod ord modTransition modClrScheme modAnim chgLayout">
        <pc:chgData name="Dmitar Vlahović" userId="e0a81b21c123b4f0" providerId="LiveId" clId="{58F2DCCD-9E39-4AEF-A3BC-9B3F93CBBF6D}" dt="2021-10-12T16:23:14.336" v="2961"/>
        <pc:sldMkLst>
          <pc:docMk/>
          <pc:sldMk cId="3804221583" sldId="292"/>
        </pc:sldMkLst>
        <pc:spChg chg="del">
          <ac:chgData name="Dmitar Vlahović" userId="e0a81b21c123b4f0" providerId="LiveId" clId="{58F2DCCD-9E39-4AEF-A3BC-9B3F93CBBF6D}" dt="2021-10-12T15:45:01.164" v="2515" actId="700"/>
          <ac:spMkLst>
            <pc:docMk/>
            <pc:sldMk cId="3804221583" sldId="292"/>
            <ac:spMk id="2" creationId="{2333A2CE-0C29-4E5A-98D7-D7C3366EB60E}"/>
          </ac:spMkLst>
        </pc:spChg>
        <pc:spChg chg="del">
          <ac:chgData name="Dmitar Vlahović" userId="e0a81b21c123b4f0" providerId="LiveId" clId="{58F2DCCD-9E39-4AEF-A3BC-9B3F93CBBF6D}" dt="2021-10-12T15:45:01.164" v="2515" actId="700"/>
          <ac:spMkLst>
            <pc:docMk/>
            <pc:sldMk cId="3804221583" sldId="292"/>
            <ac:spMk id="3" creationId="{FC3402B5-B064-4782-A7D5-9D43E5C798A2}"/>
          </ac:spMkLst>
        </pc:spChg>
        <pc:spChg chg="del">
          <ac:chgData name="Dmitar Vlahović" userId="e0a81b21c123b4f0" providerId="LiveId" clId="{58F2DCCD-9E39-4AEF-A3BC-9B3F93CBBF6D}" dt="2021-10-12T15:45:01.164" v="2515" actId="700"/>
          <ac:spMkLst>
            <pc:docMk/>
            <pc:sldMk cId="3804221583" sldId="292"/>
            <ac:spMk id="4" creationId="{4F2372B0-8DC8-4841-B987-179D23F46FE8}"/>
          </ac:spMkLst>
        </pc:spChg>
        <pc:picChg chg="add mod">
          <ac:chgData name="Dmitar Vlahović" userId="e0a81b21c123b4f0" providerId="LiveId" clId="{58F2DCCD-9E39-4AEF-A3BC-9B3F93CBBF6D}" dt="2021-10-12T15:47:59.103" v="2523" actId="1076"/>
          <ac:picMkLst>
            <pc:docMk/>
            <pc:sldMk cId="3804221583" sldId="292"/>
            <ac:picMk id="5" creationId="{492938EC-0185-4E47-9454-03001854E4BA}"/>
          </ac:picMkLst>
        </pc:picChg>
      </pc:sldChg>
      <pc:sldChg chg="addSp modSp new mod modTransition modAnim">
        <pc:chgData name="Dmitar Vlahović" userId="e0a81b21c123b4f0" providerId="LiveId" clId="{58F2DCCD-9E39-4AEF-A3BC-9B3F93CBBF6D}" dt="2021-10-12T16:23:14.336" v="2961"/>
        <pc:sldMkLst>
          <pc:docMk/>
          <pc:sldMk cId="924364506" sldId="293"/>
        </pc:sldMkLst>
        <pc:picChg chg="add mod">
          <ac:chgData name="Dmitar Vlahović" userId="e0a81b21c123b4f0" providerId="LiveId" clId="{58F2DCCD-9E39-4AEF-A3BC-9B3F93CBBF6D}" dt="2021-10-12T15:48:18.398" v="2527" actId="1076"/>
          <ac:picMkLst>
            <pc:docMk/>
            <pc:sldMk cId="924364506" sldId="293"/>
            <ac:picMk id="2" creationId="{DF616896-D64B-44D0-A4DB-1CB1574BF2FF}"/>
          </ac:picMkLst>
        </pc:picChg>
      </pc:sldChg>
      <pc:sldChg chg="addSp modSp new mod modTransition modAnim">
        <pc:chgData name="Dmitar Vlahović" userId="e0a81b21c123b4f0" providerId="LiveId" clId="{58F2DCCD-9E39-4AEF-A3BC-9B3F93CBBF6D}" dt="2021-10-12T16:23:14.336" v="2961"/>
        <pc:sldMkLst>
          <pc:docMk/>
          <pc:sldMk cId="3302908632" sldId="294"/>
        </pc:sldMkLst>
        <pc:picChg chg="add mod">
          <ac:chgData name="Dmitar Vlahović" userId="e0a81b21c123b4f0" providerId="LiveId" clId="{58F2DCCD-9E39-4AEF-A3BC-9B3F93CBBF6D}" dt="2021-10-12T15:48:30.256" v="2531" actId="1076"/>
          <ac:picMkLst>
            <pc:docMk/>
            <pc:sldMk cId="3302908632" sldId="294"/>
            <ac:picMk id="2" creationId="{9E64FDE1-B313-46CA-B517-BABC5074B14B}"/>
          </ac:picMkLst>
        </pc:picChg>
      </pc:sldChg>
      <pc:sldChg chg="addSp delSp modSp new mod modTransition modClrScheme modAnim chgLayout">
        <pc:chgData name="Dmitar Vlahović" userId="e0a81b21c123b4f0" providerId="LiveId" clId="{58F2DCCD-9E39-4AEF-A3BC-9B3F93CBBF6D}" dt="2021-10-12T16:23:14.336" v="2961"/>
        <pc:sldMkLst>
          <pc:docMk/>
          <pc:sldMk cId="4087244192" sldId="295"/>
        </pc:sldMkLst>
        <pc:spChg chg="del">
          <ac:chgData name="Dmitar Vlahović" userId="e0a81b21c123b4f0" providerId="LiveId" clId="{58F2DCCD-9E39-4AEF-A3BC-9B3F93CBBF6D}" dt="2021-10-12T15:57:58.762" v="2665" actId="700"/>
          <ac:spMkLst>
            <pc:docMk/>
            <pc:sldMk cId="4087244192" sldId="295"/>
            <ac:spMk id="2" creationId="{ABA4D906-1A7F-4E49-9389-C7D5F6B4DCAE}"/>
          </ac:spMkLst>
        </pc:spChg>
        <pc:spChg chg="del">
          <ac:chgData name="Dmitar Vlahović" userId="e0a81b21c123b4f0" providerId="LiveId" clId="{58F2DCCD-9E39-4AEF-A3BC-9B3F93CBBF6D}" dt="2021-10-12T15:57:53.635" v="2664"/>
          <ac:spMkLst>
            <pc:docMk/>
            <pc:sldMk cId="4087244192" sldId="295"/>
            <ac:spMk id="3" creationId="{71ABB0EB-E49C-4685-B239-7642194F1334}"/>
          </ac:spMkLst>
        </pc:spChg>
        <pc:picChg chg="add mod ord">
          <ac:chgData name="Dmitar Vlahović" userId="e0a81b21c123b4f0" providerId="LiveId" clId="{58F2DCCD-9E39-4AEF-A3BC-9B3F93CBBF6D}" dt="2021-10-12T15:58:06.928" v="2668" actId="1076"/>
          <ac:picMkLst>
            <pc:docMk/>
            <pc:sldMk cId="4087244192" sldId="295"/>
            <ac:picMk id="4" creationId="{AA65C9B6-B9E2-4568-B309-6ECE28E19E26}"/>
          </ac:picMkLst>
        </pc:picChg>
      </pc:sldChg>
      <pc:sldChg chg="addSp modSp new mod ord modTransition modAnim">
        <pc:chgData name="Dmitar Vlahović" userId="e0a81b21c123b4f0" providerId="LiveId" clId="{58F2DCCD-9E39-4AEF-A3BC-9B3F93CBBF6D}" dt="2021-10-12T16:23:14.336" v="2961"/>
        <pc:sldMkLst>
          <pc:docMk/>
          <pc:sldMk cId="3281695098" sldId="296"/>
        </pc:sldMkLst>
        <pc:picChg chg="add mod">
          <ac:chgData name="Dmitar Vlahović" userId="e0a81b21c123b4f0" providerId="LiveId" clId="{58F2DCCD-9E39-4AEF-A3BC-9B3F93CBBF6D}" dt="2021-10-12T15:56:38.209" v="2663" actId="1076"/>
          <ac:picMkLst>
            <pc:docMk/>
            <pc:sldMk cId="3281695098" sldId="296"/>
            <ac:picMk id="2" creationId="{8AD6D70E-D71C-4EF5-9DC0-A8FF39FA5397}"/>
          </ac:picMkLst>
        </pc:picChg>
      </pc:sldChg>
      <pc:sldChg chg="addSp delSp modSp new mod modTransition setBg modClrScheme chgLayout">
        <pc:chgData name="Dmitar Vlahović" userId="e0a81b21c123b4f0" providerId="LiveId" clId="{58F2DCCD-9E39-4AEF-A3BC-9B3F93CBBF6D}" dt="2021-10-12T16:23:14.336" v="2961"/>
        <pc:sldMkLst>
          <pc:docMk/>
          <pc:sldMk cId="4277095964" sldId="297"/>
        </pc:sldMkLst>
        <pc:spChg chg="mod or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2" creationId="{9B62A8AB-9014-4D92-8DEB-2370D3D17240}"/>
          </ac:spMkLst>
        </pc:spChg>
        <pc:spChg chg="del">
          <ac:chgData name="Dmitar Vlahović" userId="e0a81b21c123b4f0" providerId="LiveId" clId="{58F2DCCD-9E39-4AEF-A3BC-9B3F93CBBF6D}" dt="2021-10-12T16:19:43.879" v="2914" actId="478"/>
          <ac:spMkLst>
            <pc:docMk/>
            <pc:sldMk cId="4277095964" sldId="297"/>
            <ac:spMk id="3" creationId="{F6EA9AD2-B66B-4962-A591-5386348D49CF}"/>
          </ac:spMkLst>
        </pc:spChg>
        <pc:spChg chg="add del mod">
          <ac:chgData name="Dmitar Vlahović" userId="e0a81b21c123b4f0" providerId="LiveId" clId="{58F2DCCD-9E39-4AEF-A3BC-9B3F93CBBF6D}" dt="2021-10-12T16:20:56.592" v="2921" actId="478"/>
          <ac:spMkLst>
            <pc:docMk/>
            <pc:sldMk cId="4277095964" sldId="297"/>
            <ac:spMk id="4" creationId="{FB0C6CD9-EF20-48F9-9EDB-45154B9A69EA}"/>
          </ac:spMkLst>
        </pc:spChg>
        <pc:spChg chg="add del mo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7" creationId="{39BB3DCD-BB26-4BC3-B3C1-E33E0FD4A13E}"/>
          </ac:spMkLst>
        </pc:spChg>
        <pc:spChg chg="add mod or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10" creationId="{A5E0E81F-C87E-418D-81D4-279AAFB4AD14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15" creationId="{BFFB6EAD-767A-4A95-9246-C39976AD1119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17" creationId="{07062BB1-E215-424E-80C4-7E1CF179A357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19" creationId="{B368E167-B2D7-4904-BB6B-AE0486A2C6F8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21" creationId="{6FD0FBFA-B43E-40C1-A6E4-B88234171E7A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23" creationId="{70A21480-D93D-46BE-9A94-B5A80469DF68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25" creationId="{33E49524-66B4-4DB0-AD09-DC8B9874E1B3}"/>
          </ac:spMkLst>
        </pc:spChg>
        <pc:spChg chg="add">
          <ac:chgData name="Dmitar Vlahović" userId="e0a81b21c123b4f0" providerId="LiveId" clId="{58F2DCCD-9E39-4AEF-A3BC-9B3F93CBBF6D}" dt="2021-10-12T16:21:17.560" v="2923" actId="26606"/>
          <ac:spMkLst>
            <pc:docMk/>
            <pc:sldMk cId="4277095964" sldId="297"/>
            <ac:spMk id="27" creationId="{E5EBF8F5-ABE5-4029-A8FC-4E32622D70A6}"/>
          </ac:spMkLst>
        </pc:spChg>
        <pc:grpChg chg="add mod">
          <ac:chgData name="Dmitar Vlahović" userId="e0a81b21c123b4f0" providerId="LiveId" clId="{58F2DCCD-9E39-4AEF-A3BC-9B3F93CBBF6D}" dt="2021-10-12T16:21:54.538" v="2954" actId="164"/>
          <ac:grpSpMkLst>
            <pc:docMk/>
            <pc:sldMk cId="4277095964" sldId="297"/>
            <ac:grpSpMk id="11" creationId="{551506E4-5F82-42C3-9162-D3B4D3B4085A}"/>
          </ac:grpSpMkLst>
        </pc:grpChg>
        <pc:picChg chg="add del mod">
          <ac:chgData name="Dmitar Vlahović" userId="e0a81b21c123b4f0" providerId="LiveId" clId="{58F2DCCD-9E39-4AEF-A3BC-9B3F93CBBF6D}" dt="2021-10-12T16:20:35.145" v="2917" actId="478"/>
          <ac:picMkLst>
            <pc:docMk/>
            <pc:sldMk cId="4277095964" sldId="297"/>
            <ac:picMk id="5" creationId="{8FF2F6D8-590A-4120-8B65-46C3A9AE627F}"/>
          </ac:picMkLst>
        </pc:picChg>
        <pc:picChg chg="add del mod">
          <ac:chgData name="Dmitar Vlahović" userId="e0a81b21c123b4f0" providerId="LiveId" clId="{58F2DCCD-9E39-4AEF-A3BC-9B3F93CBBF6D}" dt="2021-10-12T16:20:32.830" v="2916" actId="478"/>
          <ac:picMkLst>
            <pc:docMk/>
            <pc:sldMk cId="4277095964" sldId="297"/>
            <ac:picMk id="6" creationId="{83208B5E-5424-4727-8E9E-6F26C7F7140D}"/>
          </ac:picMkLst>
        </pc:picChg>
        <pc:picChg chg="add mod ord">
          <ac:chgData name="Dmitar Vlahović" userId="e0a81b21c123b4f0" providerId="LiveId" clId="{58F2DCCD-9E39-4AEF-A3BC-9B3F93CBBF6D}" dt="2021-10-12T16:21:54.538" v="2954" actId="164"/>
          <ac:picMkLst>
            <pc:docMk/>
            <pc:sldMk cId="4277095964" sldId="297"/>
            <ac:picMk id="8" creationId="{CF317742-68F7-40EC-9590-0E7967983E8B}"/>
          </ac:picMkLst>
        </pc:picChg>
        <pc:picChg chg="add mod ord">
          <ac:chgData name="Dmitar Vlahović" userId="e0a81b21c123b4f0" providerId="LiveId" clId="{58F2DCCD-9E39-4AEF-A3BC-9B3F93CBBF6D}" dt="2021-10-12T16:21:54.538" v="2954" actId="164"/>
          <ac:picMkLst>
            <pc:docMk/>
            <pc:sldMk cId="4277095964" sldId="297"/>
            <ac:picMk id="9" creationId="{D596C8F8-D418-47D0-9088-28201A5A5CC0}"/>
          </ac:picMkLst>
        </pc:picChg>
      </pc:sldChg>
      <pc:sldChg chg="modSp new mod">
        <pc:chgData name="Dmitar Vlahović" userId="e0a81b21c123b4f0" providerId="LiveId" clId="{58F2DCCD-9E39-4AEF-A3BC-9B3F93CBBF6D}" dt="2021-10-12T16:38:37.781" v="3320" actId="20577"/>
        <pc:sldMkLst>
          <pc:docMk/>
          <pc:sldMk cId="2581099913" sldId="298"/>
        </pc:sldMkLst>
        <pc:spChg chg="mod">
          <ac:chgData name="Dmitar Vlahović" userId="e0a81b21c123b4f0" providerId="LiveId" clId="{58F2DCCD-9E39-4AEF-A3BC-9B3F93CBBF6D}" dt="2021-10-12T16:34:42.884" v="2987" actId="20577"/>
          <ac:spMkLst>
            <pc:docMk/>
            <pc:sldMk cId="2581099913" sldId="298"/>
            <ac:spMk id="2" creationId="{E4C72D5D-9DC1-4D09-B537-0E40624682B7}"/>
          </ac:spMkLst>
        </pc:spChg>
        <pc:spChg chg="mod">
          <ac:chgData name="Dmitar Vlahović" userId="e0a81b21c123b4f0" providerId="LiveId" clId="{58F2DCCD-9E39-4AEF-A3BC-9B3F93CBBF6D}" dt="2021-10-12T16:38:37.781" v="3320" actId="20577"/>
          <ac:spMkLst>
            <pc:docMk/>
            <pc:sldMk cId="2581099913" sldId="298"/>
            <ac:spMk id="3" creationId="{77620C17-BB56-4D2C-892E-7461FBB5456F}"/>
          </ac:spMkLst>
        </pc:spChg>
      </pc:sldChg>
      <pc:sldMasterChg chg="modTransition modSldLayout">
        <pc:chgData name="Dmitar Vlahović" userId="e0a81b21c123b4f0" providerId="LiveId" clId="{58F2DCCD-9E39-4AEF-A3BC-9B3F93CBBF6D}" dt="2021-10-12T16:23:14.336" v="2961"/>
        <pc:sldMasterMkLst>
          <pc:docMk/>
          <pc:sldMasterMk cId="1738378480" sldId="2147483660"/>
        </pc:sldMasterMkLst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1570986300" sldId="2147483661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242649016" sldId="2147483662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3682639986" sldId="2147483663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3192622266" sldId="2147483664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2651359823" sldId="2147483665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2361701705" sldId="2147483666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4031811172" sldId="2147483667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297805039" sldId="2147483668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3680968556" sldId="2147483669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2515769473" sldId="2147483670"/>
          </pc:sldLayoutMkLst>
        </pc:sldLayoutChg>
        <pc:sldLayoutChg chg="modTransition">
          <pc:chgData name="Dmitar Vlahović" userId="e0a81b21c123b4f0" providerId="LiveId" clId="{58F2DCCD-9E39-4AEF-A3BC-9B3F93CBBF6D}" dt="2021-10-12T16:23:14.336" v="2961"/>
          <pc:sldLayoutMkLst>
            <pc:docMk/>
            <pc:sldMasterMk cId="1738378480" sldId="2147483660"/>
            <pc:sldLayoutMk cId="1726669495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E10B5-A556-414A-A511-FE1E9BDD732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8EBC7DD-5A38-471D-933F-6F6B9DBB80CE}">
      <dgm:prSet/>
      <dgm:spPr/>
      <dgm:t>
        <a:bodyPr/>
        <a:lstStyle/>
        <a:p>
          <a:r>
            <a:rPr lang="en-US"/>
            <a:t>Using 10ml of saline</a:t>
          </a:r>
        </a:p>
      </dgm:t>
    </dgm:pt>
    <dgm:pt modelId="{8078D4B5-747A-42A8-B0C6-088C152E07CE}" type="parTrans" cxnId="{B6499730-C4B7-433A-B12D-5CB3821501D2}">
      <dgm:prSet/>
      <dgm:spPr/>
      <dgm:t>
        <a:bodyPr/>
        <a:lstStyle/>
        <a:p>
          <a:endParaRPr lang="en-US"/>
        </a:p>
      </dgm:t>
    </dgm:pt>
    <dgm:pt modelId="{C09CD4AE-239C-4E9E-A4BC-603FC34F75AD}" type="sibTrans" cxnId="{B6499730-C4B7-433A-B12D-5CB3821501D2}">
      <dgm:prSet/>
      <dgm:spPr/>
      <dgm:t>
        <a:bodyPr/>
        <a:lstStyle/>
        <a:p>
          <a:endParaRPr lang="en-US"/>
        </a:p>
      </dgm:t>
    </dgm:pt>
    <dgm:pt modelId="{51692610-0DF3-4357-8D86-A7ECC7528C83}">
      <dgm:prSet/>
      <dgm:spPr/>
      <dgm:t>
        <a:bodyPr/>
        <a:lstStyle/>
        <a:p>
          <a:r>
            <a:rPr lang="en-US"/>
            <a:t>25-40 second time window for excluding other sources</a:t>
          </a:r>
        </a:p>
      </dgm:t>
    </dgm:pt>
    <dgm:pt modelId="{A16C89B3-7BCA-4892-A7CF-49B3161EBC2D}" type="parTrans" cxnId="{F2BB9425-4407-4DD3-9BBF-6CD0E3FFB5BC}">
      <dgm:prSet/>
      <dgm:spPr/>
      <dgm:t>
        <a:bodyPr/>
        <a:lstStyle/>
        <a:p>
          <a:endParaRPr lang="en-US"/>
        </a:p>
      </dgm:t>
    </dgm:pt>
    <dgm:pt modelId="{268D2143-C398-440A-8CBE-838777B912CC}" type="sibTrans" cxnId="{F2BB9425-4407-4DD3-9BBF-6CD0E3FFB5BC}">
      <dgm:prSet/>
      <dgm:spPr/>
      <dgm:t>
        <a:bodyPr/>
        <a:lstStyle/>
        <a:p>
          <a:endParaRPr lang="en-US"/>
        </a:p>
      </dgm:t>
    </dgm:pt>
    <dgm:pt modelId="{A361017A-5F79-4100-9FAF-0490E87F9A50}">
      <dgm:prSet/>
      <dgm:spPr/>
      <dgm:t>
        <a:bodyPr/>
        <a:lstStyle/>
        <a:p>
          <a:r>
            <a:rPr lang="en-US"/>
            <a:t>Bilateral monitoring</a:t>
          </a:r>
        </a:p>
      </dgm:t>
    </dgm:pt>
    <dgm:pt modelId="{D0155677-630E-4FAF-BF83-D337C92A7EF9}" type="parTrans" cxnId="{48495BC4-B2F0-40D7-B1D9-8763F5E52959}">
      <dgm:prSet/>
      <dgm:spPr/>
      <dgm:t>
        <a:bodyPr/>
        <a:lstStyle/>
        <a:p>
          <a:endParaRPr lang="en-US"/>
        </a:p>
      </dgm:t>
    </dgm:pt>
    <dgm:pt modelId="{0496D7DC-3497-4F21-9DF2-74DA22F84D0C}" type="sibTrans" cxnId="{48495BC4-B2F0-40D7-B1D9-8763F5E52959}">
      <dgm:prSet/>
      <dgm:spPr/>
      <dgm:t>
        <a:bodyPr/>
        <a:lstStyle/>
        <a:p>
          <a:endParaRPr lang="en-US"/>
        </a:p>
      </dgm:t>
    </dgm:pt>
    <dgm:pt modelId="{121948DB-F74E-4754-88EC-08CB1736778D}">
      <dgm:prSet/>
      <dgm:spPr/>
      <dgm:t>
        <a:bodyPr/>
        <a:lstStyle/>
        <a:p>
          <a:r>
            <a:rPr lang="en-US"/>
            <a:t>Performing Valsalva maneuver for 5 second 5-10 seconds after contrast bolus</a:t>
          </a:r>
        </a:p>
      </dgm:t>
    </dgm:pt>
    <dgm:pt modelId="{CD66ABA4-8622-4DD7-A495-5FB3548CFBA2}" type="parTrans" cxnId="{68347193-4F70-49C0-B751-A48780ECF564}">
      <dgm:prSet/>
      <dgm:spPr/>
      <dgm:t>
        <a:bodyPr/>
        <a:lstStyle/>
        <a:p>
          <a:endParaRPr lang="en-US"/>
        </a:p>
      </dgm:t>
    </dgm:pt>
    <dgm:pt modelId="{5890E67F-67B6-49B4-B1FC-D2C38E818AFC}" type="sibTrans" cxnId="{68347193-4F70-49C0-B751-A48780ECF564}">
      <dgm:prSet/>
      <dgm:spPr/>
      <dgm:t>
        <a:bodyPr/>
        <a:lstStyle/>
        <a:p>
          <a:endParaRPr lang="en-US"/>
        </a:p>
      </dgm:t>
    </dgm:pt>
    <dgm:pt modelId="{31B8A866-C6FC-45F3-9D9C-E91846AD98A4}">
      <dgm:prSet/>
      <dgm:spPr/>
      <dgm:t>
        <a:bodyPr/>
        <a:lstStyle/>
        <a:p>
          <a:r>
            <a:rPr lang="en-US"/>
            <a:t>Preforming procedure 2x</a:t>
          </a:r>
        </a:p>
      </dgm:t>
    </dgm:pt>
    <dgm:pt modelId="{F831E057-E28C-4FEF-B5F0-9EAE37A1BDAF}" type="parTrans" cxnId="{43687E66-FF60-47CA-8D72-4DB72F13DC16}">
      <dgm:prSet/>
      <dgm:spPr/>
      <dgm:t>
        <a:bodyPr/>
        <a:lstStyle/>
        <a:p>
          <a:endParaRPr lang="en-US"/>
        </a:p>
      </dgm:t>
    </dgm:pt>
    <dgm:pt modelId="{192C357C-74F0-44AB-8538-6F207405A2B3}" type="sibTrans" cxnId="{43687E66-FF60-47CA-8D72-4DB72F13DC16}">
      <dgm:prSet/>
      <dgm:spPr/>
      <dgm:t>
        <a:bodyPr/>
        <a:lstStyle/>
        <a:p>
          <a:endParaRPr lang="en-US"/>
        </a:p>
      </dgm:t>
    </dgm:pt>
    <dgm:pt modelId="{46F30BB6-08EA-4EE8-9C44-63D0623109CB}" type="pres">
      <dgm:prSet presAssocID="{89DE10B5-A556-414A-A511-FE1E9BDD7324}" presName="vert0" presStyleCnt="0">
        <dgm:presLayoutVars>
          <dgm:dir/>
          <dgm:animOne val="branch"/>
          <dgm:animLvl val="lvl"/>
        </dgm:presLayoutVars>
      </dgm:prSet>
      <dgm:spPr/>
    </dgm:pt>
    <dgm:pt modelId="{E5CF52B8-DC05-419D-BDF5-880CFE7FA01B}" type="pres">
      <dgm:prSet presAssocID="{A8EBC7DD-5A38-471D-933F-6F6B9DBB80CE}" presName="thickLine" presStyleLbl="alignNode1" presStyleIdx="0" presStyleCnt="5"/>
      <dgm:spPr/>
    </dgm:pt>
    <dgm:pt modelId="{B0F93506-A656-4B60-8B6E-DEE34A212570}" type="pres">
      <dgm:prSet presAssocID="{A8EBC7DD-5A38-471D-933F-6F6B9DBB80CE}" presName="horz1" presStyleCnt="0"/>
      <dgm:spPr/>
    </dgm:pt>
    <dgm:pt modelId="{C942EF56-4F09-4B4B-BC43-926D62E352D8}" type="pres">
      <dgm:prSet presAssocID="{A8EBC7DD-5A38-471D-933F-6F6B9DBB80CE}" presName="tx1" presStyleLbl="revTx" presStyleIdx="0" presStyleCnt="5"/>
      <dgm:spPr/>
    </dgm:pt>
    <dgm:pt modelId="{945593F7-7572-46C7-967E-523C2565E7F6}" type="pres">
      <dgm:prSet presAssocID="{A8EBC7DD-5A38-471D-933F-6F6B9DBB80CE}" presName="vert1" presStyleCnt="0"/>
      <dgm:spPr/>
    </dgm:pt>
    <dgm:pt modelId="{0A62A611-5520-4556-90DC-6D9B5F152B6C}" type="pres">
      <dgm:prSet presAssocID="{51692610-0DF3-4357-8D86-A7ECC7528C83}" presName="thickLine" presStyleLbl="alignNode1" presStyleIdx="1" presStyleCnt="5"/>
      <dgm:spPr/>
    </dgm:pt>
    <dgm:pt modelId="{41D6CEC6-FD99-4A29-986C-9611486A9475}" type="pres">
      <dgm:prSet presAssocID="{51692610-0DF3-4357-8D86-A7ECC7528C83}" presName="horz1" presStyleCnt="0"/>
      <dgm:spPr/>
    </dgm:pt>
    <dgm:pt modelId="{F5AC8A5F-07D8-4847-A3A0-31B8D1DCADC2}" type="pres">
      <dgm:prSet presAssocID="{51692610-0DF3-4357-8D86-A7ECC7528C83}" presName="tx1" presStyleLbl="revTx" presStyleIdx="1" presStyleCnt="5"/>
      <dgm:spPr/>
    </dgm:pt>
    <dgm:pt modelId="{3F96F8F5-EE9F-4FFE-B8EB-49FAD866DCF5}" type="pres">
      <dgm:prSet presAssocID="{51692610-0DF3-4357-8D86-A7ECC7528C83}" presName="vert1" presStyleCnt="0"/>
      <dgm:spPr/>
    </dgm:pt>
    <dgm:pt modelId="{86229206-548A-4D9A-8672-C52735FDC190}" type="pres">
      <dgm:prSet presAssocID="{A361017A-5F79-4100-9FAF-0490E87F9A50}" presName="thickLine" presStyleLbl="alignNode1" presStyleIdx="2" presStyleCnt="5"/>
      <dgm:spPr/>
    </dgm:pt>
    <dgm:pt modelId="{2F20D603-0C24-4327-9420-1874815696CA}" type="pres">
      <dgm:prSet presAssocID="{A361017A-5F79-4100-9FAF-0490E87F9A50}" presName="horz1" presStyleCnt="0"/>
      <dgm:spPr/>
    </dgm:pt>
    <dgm:pt modelId="{39129839-4F59-4869-B407-70463FF19F1D}" type="pres">
      <dgm:prSet presAssocID="{A361017A-5F79-4100-9FAF-0490E87F9A50}" presName="tx1" presStyleLbl="revTx" presStyleIdx="2" presStyleCnt="5"/>
      <dgm:spPr/>
    </dgm:pt>
    <dgm:pt modelId="{23E13A26-EBC9-40E2-BEAE-46E37AFBFF28}" type="pres">
      <dgm:prSet presAssocID="{A361017A-5F79-4100-9FAF-0490E87F9A50}" presName="vert1" presStyleCnt="0"/>
      <dgm:spPr/>
    </dgm:pt>
    <dgm:pt modelId="{24B12EEE-01A5-48B9-B208-DCDE1A064E5A}" type="pres">
      <dgm:prSet presAssocID="{121948DB-F74E-4754-88EC-08CB1736778D}" presName="thickLine" presStyleLbl="alignNode1" presStyleIdx="3" presStyleCnt="5"/>
      <dgm:spPr/>
    </dgm:pt>
    <dgm:pt modelId="{AEE0F05D-C068-4F6C-AEA5-A5B099F73DF6}" type="pres">
      <dgm:prSet presAssocID="{121948DB-F74E-4754-88EC-08CB1736778D}" presName="horz1" presStyleCnt="0"/>
      <dgm:spPr/>
    </dgm:pt>
    <dgm:pt modelId="{7F8065F7-8989-4D84-BCD0-B09538F61E95}" type="pres">
      <dgm:prSet presAssocID="{121948DB-F74E-4754-88EC-08CB1736778D}" presName="tx1" presStyleLbl="revTx" presStyleIdx="3" presStyleCnt="5"/>
      <dgm:spPr/>
    </dgm:pt>
    <dgm:pt modelId="{1AA3FE6D-3CAC-4D31-8188-4244BDF3C00D}" type="pres">
      <dgm:prSet presAssocID="{121948DB-F74E-4754-88EC-08CB1736778D}" presName="vert1" presStyleCnt="0"/>
      <dgm:spPr/>
    </dgm:pt>
    <dgm:pt modelId="{6C6B8B3E-37DB-4463-904F-D4239A791BCE}" type="pres">
      <dgm:prSet presAssocID="{31B8A866-C6FC-45F3-9D9C-E91846AD98A4}" presName="thickLine" presStyleLbl="alignNode1" presStyleIdx="4" presStyleCnt="5"/>
      <dgm:spPr/>
    </dgm:pt>
    <dgm:pt modelId="{F6EF477E-367F-45A9-9077-9BA4D246E446}" type="pres">
      <dgm:prSet presAssocID="{31B8A866-C6FC-45F3-9D9C-E91846AD98A4}" presName="horz1" presStyleCnt="0"/>
      <dgm:spPr/>
    </dgm:pt>
    <dgm:pt modelId="{E42F0A4B-8C73-499C-A9EE-FAA874D29C32}" type="pres">
      <dgm:prSet presAssocID="{31B8A866-C6FC-45F3-9D9C-E91846AD98A4}" presName="tx1" presStyleLbl="revTx" presStyleIdx="4" presStyleCnt="5"/>
      <dgm:spPr/>
    </dgm:pt>
    <dgm:pt modelId="{0E0FB62C-5D9F-4755-BF63-87F0FB50FF2D}" type="pres">
      <dgm:prSet presAssocID="{31B8A866-C6FC-45F3-9D9C-E91846AD98A4}" presName="vert1" presStyleCnt="0"/>
      <dgm:spPr/>
    </dgm:pt>
  </dgm:ptLst>
  <dgm:cxnLst>
    <dgm:cxn modelId="{F2BB9425-4407-4DD3-9BBF-6CD0E3FFB5BC}" srcId="{89DE10B5-A556-414A-A511-FE1E9BDD7324}" destId="{51692610-0DF3-4357-8D86-A7ECC7528C83}" srcOrd="1" destOrd="0" parTransId="{A16C89B3-7BCA-4892-A7CF-49B3161EBC2D}" sibTransId="{268D2143-C398-440A-8CBE-838777B912CC}"/>
    <dgm:cxn modelId="{6CD46029-61D9-47E9-A6E2-9026CF28B31E}" type="presOf" srcId="{51692610-0DF3-4357-8D86-A7ECC7528C83}" destId="{F5AC8A5F-07D8-4847-A3A0-31B8D1DCADC2}" srcOrd="0" destOrd="0" presId="urn:microsoft.com/office/officeart/2008/layout/LinedList"/>
    <dgm:cxn modelId="{B6499730-C4B7-433A-B12D-5CB3821501D2}" srcId="{89DE10B5-A556-414A-A511-FE1E9BDD7324}" destId="{A8EBC7DD-5A38-471D-933F-6F6B9DBB80CE}" srcOrd="0" destOrd="0" parTransId="{8078D4B5-747A-42A8-B0C6-088C152E07CE}" sibTransId="{C09CD4AE-239C-4E9E-A4BC-603FC34F75AD}"/>
    <dgm:cxn modelId="{000D635F-6F0B-4E67-BD18-46C88ED8020B}" type="presOf" srcId="{A361017A-5F79-4100-9FAF-0490E87F9A50}" destId="{39129839-4F59-4869-B407-70463FF19F1D}" srcOrd="0" destOrd="0" presId="urn:microsoft.com/office/officeart/2008/layout/LinedList"/>
    <dgm:cxn modelId="{CFDAE964-03C2-4589-9B16-93A0C65E1B6F}" type="presOf" srcId="{A8EBC7DD-5A38-471D-933F-6F6B9DBB80CE}" destId="{C942EF56-4F09-4B4B-BC43-926D62E352D8}" srcOrd="0" destOrd="0" presId="urn:microsoft.com/office/officeart/2008/layout/LinedList"/>
    <dgm:cxn modelId="{43687E66-FF60-47CA-8D72-4DB72F13DC16}" srcId="{89DE10B5-A556-414A-A511-FE1E9BDD7324}" destId="{31B8A866-C6FC-45F3-9D9C-E91846AD98A4}" srcOrd="4" destOrd="0" parTransId="{F831E057-E28C-4FEF-B5F0-9EAE37A1BDAF}" sibTransId="{192C357C-74F0-44AB-8538-6F207405A2B3}"/>
    <dgm:cxn modelId="{D887234B-2135-408C-A2D4-BA51EB1B464B}" type="presOf" srcId="{31B8A866-C6FC-45F3-9D9C-E91846AD98A4}" destId="{E42F0A4B-8C73-499C-A9EE-FAA874D29C32}" srcOrd="0" destOrd="0" presId="urn:microsoft.com/office/officeart/2008/layout/LinedList"/>
    <dgm:cxn modelId="{66EC0E84-77C5-43CA-89B5-41A68FB717A3}" type="presOf" srcId="{121948DB-F74E-4754-88EC-08CB1736778D}" destId="{7F8065F7-8989-4D84-BCD0-B09538F61E95}" srcOrd="0" destOrd="0" presId="urn:microsoft.com/office/officeart/2008/layout/LinedList"/>
    <dgm:cxn modelId="{68347193-4F70-49C0-B751-A48780ECF564}" srcId="{89DE10B5-A556-414A-A511-FE1E9BDD7324}" destId="{121948DB-F74E-4754-88EC-08CB1736778D}" srcOrd="3" destOrd="0" parTransId="{CD66ABA4-8622-4DD7-A495-5FB3548CFBA2}" sibTransId="{5890E67F-67B6-49B4-B1FC-D2C38E818AFC}"/>
    <dgm:cxn modelId="{48495BC4-B2F0-40D7-B1D9-8763F5E52959}" srcId="{89DE10B5-A556-414A-A511-FE1E9BDD7324}" destId="{A361017A-5F79-4100-9FAF-0490E87F9A50}" srcOrd="2" destOrd="0" parTransId="{D0155677-630E-4FAF-BF83-D337C92A7EF9}" sibTransId="{0496D7DC-3497-4F21-9DF2-74DA22F84D0C}"/>
    <dgm:cxn modelId="{558741E2-5FCE-4B8D-A939-16BCB30E3C2B}" type="presOf" srcId="{89DE10B5-A556-414A-A511-FE1E9BDD7324}" destId="{46F30BB6-08EA-4EE8-9C44-63D0623109CB}" srcOrd="0" destOrd="0" presId="urn:microsoft.com/office/officeart/2008/layout/LinedList"/>
    <dgm:cxn modelId="{E5595BBC-5689-4144-8732-A1B4EB3E1288}" type="presParOf" srcId="{46F30BB6-08EA-4EE8-9C44-63D0623109CB}" destId="{E5CF52B8-DC05-419D-BDF5-880CFE7FA01B}" srcOrd="0" destOrd="0" presId="urn:microsoft.com/office/officeart/2008/layout/LinedList"/>
    <dgm:cxn modelId="{9B457EAD-3686-4506-A7A6-05BBFE527C41}" type="presParOf" srcId="{46F30BB6-08EA-4EE8-9C44-63D0623109CB}" destId="{B0F93506-A656-4B60-8B6E-DEE34A212570}" srcOrd="1" destOrd="0" presId="urn:microsoft.com/office/officeart/2008/layout/LinedList"/>
    <dgm:cxn modelId="{259BF795-5F01-4744-8DAC-3FDE635F6550}" type="presParOf" srcId="{B0F93506-A656-4B60-8B6E-DEE34A212570}" destId="{C942EF56-4F09-4B4B-BC43-926D62E352D8}" srcOrd="0" destOrd="0" presId="urn:microsoft.com/office/officeart/2008/layout/LinedList"/>
    <dgm:cxn modelId="{7FEEA6F4-8641-495A-A975-43148E82C1DB}" type="presParOf" srcId="{B0F93506-A656-4B60-8B6E-DEE34A212570}" destId="{945593F7-7572-46C7-967E-523C2565E7F6}" srcOrd="1" destOrd="0" presId="urn:microsoft.com/office/officeart/2008/layout/LinedList"/>
    <dgm:cxn modelId="{5B4D70E1-B27E-459C-93E4-CFEC7CFA69D2}" type="presParOf" srcId="{46F30BB6-08EA-4EE8-9C44-63D0623109CB}" destId="{0A62A611-5520-4556-90DC-6D9B5F152B6C}" srcOrd="2" destOrd="0" presId="urn:microsoft.com/office/officeart/2008/layout/LinedList"/>
    <dgm:cxn modelId="{3B331A2C-3717-4290-BF6E-126E278A6E52}" type="presParOf" srcId="{46F30BB6-08EA-4EE8-9C44-63D0623109CB}" destId="{41D6CEC6-FD99-4A29-986C-9611486A9475}" srcOrd="3" destOrd="0" presId="urn:microsoft.com/office/officeart/2008/layout/LinedList"/>
    <dgm:cxn modelId="{5543E138-F11D-4931-BD0B-3473AD380F71}" type="presParOf" srcId="{41D6CEC6-FD99-4A29-986C-9611486A9475}" destId="{F5AC8A5F-07D8-4847-A3A0-31B8D1DCADC2}" srcOrd="0" destOrd="0" presId="urn:microsoft.com/office/officeart/2008/layout/LinedList"/>
    <dgm:cxn modelId="{75F57945-3023-46F0-A525-3ECEBD04CEDC}" type="presParOf" srcId="{41D6CEC6-FD99-4A29-986C-9611486A9475}" destId="{3F96F8F5-EE9F-4FFE-B8EB-49FAD866DCF5}" srcOrd="1" destOrd="0" presId="urn:microsoft.com/office/officeart/2008/layout/LinedList"/>
    <dgm:cxn modelId="{12AF78CD-BA27-434F-9997-044F651E7D9F}" type="presParOf" srcId="{46F30BB6-08EA-4EE8-9C44-63D0623109CB}" destId="{86229206-548A-4D9A-8672-C52735FDC190}" srcOrd="4" destOrd="0" presId="urn:microsoft.com/office/officeart/2008/layout/LinedList"/>
    <dgm:cxn modelId="{86FC86CE-65C4-4EFB-939F-04C54E7951D8}" type="presParOf" srcId="{46F30BB6-08EA-4EE8-9C44-63D0623109CB}" destId="{2F20D603-0C24-4327-9420-1874815696CA}" srcOrd="5" destOrd="0" presId="urn:microsoft.com/office/officeart/2008/layout/LinedList"/>
    <dgm:cxn modelId="{7B4ED672-F2F4-4672-83E4-0174F3E0F959}" type="presParOf" srcId="{2F20D603-0C24-4327-9420-1874815696CA}" destId="{39129839-4F59-4869-B407-70463FF19F1D}" srcOrd="0" destOrd="0" presId="urn:microsoft.com/office/officeart/2008/layout/LinedList"/>
    <dgm:cxn modelId="{D6C34C49-9057-4091-9329-D02F3AA35B2F}" type="presParOf" srcId="{2F20D603-0C24-4327-9420-1874815696CA}" destId="{23E13A26-EBC9-40E2-BEAE-46E37AFBFF28}" srcOrd="1" destOrd="0" presId="urn:microsoft.com/office/officeart/2008/layout/LinedList"/>
    <dgm:cxn modelId="{FBB5CCB8-15D6-4EF3-A816-11CECBDCA457}" type="presParOf" srcId="{46F30BB6-08EA-4EE8-9C44-63D0623109CB}" destId="{24B12EEE-01A5-48B9-B208-DCDE1A064E5A}" srcOrd="6" destOrd="0" presId="urn:microsoft.com/office/officeart/2008/layout/LinedList"/>
    <dgm:cxn modelId="{1211DEE3-481B-4B19-BCE5-E1FD89F714A6}" type="presParOf" srcId="{46F30BB6-08EA-4EE8-9C44-63D0623109CB}" destId="{AEE0F05D-C068-4F6C-AEA5-A5B099F73DF6}" srcOrd="7" destOrd="0" presId="urn:microsoft.com/office/officeart/2008/layout/LinedList"/>
    <dgm:cxn modelId="{397B4733-ED8C-49AD-9909-4DF1B7860CEB}" type="presParOf" srcId="{AEE0F05D-C068-4F6C-AEA5-A5B099F73DF6}" destId="{7F8065F7-8989-4D84-BCD0-B09538F61E95}" srcOrd="0" destOrd="0" presId="urn:microsoft.com/office/officeart/2008/layout/LinedList"/>
    <dgm:cxn modelId="{E25BD34A-1DE8-4F3E-9CEE-117B29E26918}" type="presParOf" srcId="{AEE0F05D-C068-4F6C-AEA5-A5B099F73DF6}" destId="{1AA3FE6D-3CAC-4D31-8188-4244BDF3C00D}" srcOrd="1" destOrd="0" presId="urn:microsoft.com/office/officeart/2008/layout/LinedList"/>
    <dgm:cxn modelId="{5EE4C8E8-1183-41F5-9F6E-2C9341AF7310}" type="presParOf" srcId="{46F30BB6-08EA-4EE8-9C44-63D0623109CB}" destId="{6C6B8B3E-37DB-4463-904F-D4239A791BCE}" srcOrd="8" destOrd="0" presId="urn:microsoft.com/office/officeart/2008/layout/LinedList"/>
    <dgm:cxn modelId="{92D2FE39-40BD-4A44-82CA-935039AC97A8}" type="presParOf" srcId="{46F30BB6-08EA-4EE8-9C44-63D0623109CB}" destId="{F6EF477E-367F-45A9-9077-9BA4D246E446}" srcOrd="9" destOrd="0" presId="urn:microsoft.com/office/officeart/2008/layout/LinedList"/>
    <dgm:cxn modelId="{3C4B5BF5-C090-4507-B8B5-803FAE77A49F}" type="presParOf" srcId="{F6EF477E-367F-45A9-9077-9BA4D246E446}" destId="{E42F0A4B-8C73-499C-A9EE-FAA874D29C32}" srcOrd="0" destOrd="0" presId="urn:microsoft.com/office/officeart/2008/layout/LinedList"/>
    <dgm:cxn modelId="{FD691D7D-A92A-4A9F-B407-A5D57C91C4DE}" type="presParOf" srcId="{F6EF477E-367F-45A9-9077-9BA4D246E446}" destId="{0E0FB62C-5D9F-4755-BF63-87F0FB50FF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F52B8-DC05-419D-BDF5-880CFE7FA01B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42EF56-4F09-4B4B-BC43-926D62E352D8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Using 10ml of saline</a:t>
          </a:r>
        </a:p>
      </dsp:txBody>
      <dsp:txXfrm>
        <a:off x="0" y="675"/>
        <a:ext cx="6900512" cy="1106957"/>
      </dsp:txXfrm>
    </dsp:sp>
    <dsp:sp modelId="{0A62A611-5520-4556-90DC-6D9B5F152B6C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C8A5F-07D8-4847-A3A0-31B8D1DCADC2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25-40 second time window for excluding other sources</a:t>
          </a:r>
        </a:p>
      </dsp:txBody>
      <dsp:txXfrm>
        <a:off x="0" y="1107633"/>
        <a:ext cx="6900512" cy="1106957"/>
      </dsp:txXfrm>
    </dsp:sp>
    <dsp:sp modelId="{86229206-548A-4D9A-8672-C52735FDC190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29839-4F59-4869-B407-70463FF19F1D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Bilateral monitoring</a:t>
          </a:r>
        </a:p>
      </dsp:txBody>
      <dsp:txXfrm>
        <a:off x="0" y="2214591"/>
        <a:ext cx="6900512" cy="1106957"/>
      </dsp:txXfrm>
    </dsp:sp>
    <dsp:sp modelId="{24B12EEE-01A5-48B9-B208-DCDE1A064E5A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8065F7-8989-4D84-BCD0-B09538F61E95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Performing Valsalva maneuver for 5 second 5-10 seconds after contrast bolus</a:t>
          </a:r>
        </a:p>
      </dsp:txBody>
      <dsp:txXfrm>
        <a:off x="0" y="3321549"/>
        <a:ext cx="6900512" cy="1106957"/>
      </dsp:txXfrm>
    </dsp:sp>
    <dsp:sp modelId="{6C6B8B3E-37DB-4463-904F-D4239A791BCE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2F0A4B-8C73-499C-A9EE-FAA874D29C3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Preforming procedure 2x</a:t>
          </a:r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8A6DA-8533-9043-BC74-DD1DD4D3F843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9EC1D-AB1D-DE40-AD0A-6C7FA053A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3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9EC1D-AB1D-DE40-AD0A-6C7FA053AD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7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8630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6947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694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90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6399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2226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598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7017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1117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050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6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D8EA2-5BEE-154C-A89D-76CC30E08A3F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59948-296C-3740-A9A2-CD39A03ABC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78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7.mp4"/><Relationship Id="rId7" Type="http://schemas.openxmlformats.org/officeDocument/2006/relationships/image" Target="../media/image19.png"/><Relationship Id="rId2" Type="http://schemas.microsoft.com/office/2007/relationships/media" Target="../media/media17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9.mp4"/><Relationship Id="rId7" Type="http://schemas.openxmlformats.org/officeDocument/2006/relationships/image" Target="../media/image20.png"/><Relationship Id="rId2" Type="http://schemas.microsoft.com/office/2007/relationships/media" Target="../media/media19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0.m4a"/><Relationship Id="rId4" Type="http://schemas.microsoft.com/office/2007/relationships/media" Target="../media/media20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1.mp4"/><Relationship Id="rId7" Type="http://schemas.openxmlformats.org/officeDocument/2006/relationships/image" Target="../media/image21.png"/><Relationship Id="rId2" Type="http://schemas.microsoft.com/office/2007/relationships/media" Target="../media/media2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2.m4a"/><Relationship Id="rId4" Type="http://schemas.microsoft.com/office/2007/relationships/media" Target="../media/media22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6.mp4"/><Relationship Id="rId7" Type="http://schemas.openxmlformats.org/officeDocument/2006/relationships/image" Target="../media/image24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7.m4a"/><Relationship Id="rId4" Type="http://schemas.microsoft.com/office/2007/relationships/media" Target="../media/media27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8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9.m4a"/><Relationship Id="rId4" Type="http://schemas.microsoft.com/office/2007/relationships/media" Target="../media/media29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.png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9.m4a"/><Relationship Id="rId7" Type="http://schemas.openxmlformats.org/officeDocument/2006/relationships/image" Target="../media/image37.emf"/><Relationship Id="rId2" Type="http://schemas.microsoft.com/office/2007/relationships/media" Target="../media/media39.m4a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7.pn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7.png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7.png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emf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7.png"/><Relationship Id="rId2" Type="http://schemas.microsoft.com/office/2007/relationships/media" Target="../media/media45.m4a"/><Relationship Id="rId1" Type="http://schemas.openxmlformats.org/officeDocument/2006/relationships/tags" Target="../tags/tag9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7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7.png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video" Target="../media/media9.mp4"/><Relationship Id="rId7" Type="http://schemas.openxmlformats.org/officeDocument/2006/relationships/audio" Target="../media/media11.m4a"/><Relationship Id="rId2" Type="http://schemas.microsoft.com/office/2007/relationships/media" Target="../media/media9.mp4"/><Relationship Id="rId1" Type="http://schemas.openxmlformats.org/officeDocument/2006/relationships/tags" Target="../tags/tag2.xml"/><Relationship Id="rId6" Type="http://schemas.microsoft.com/office/2007/relationships/media" Target="../media/media11.m4a"/><Relationship Id="rId11" Type="http://schemas.openxmlformats.org/officeDocument/2006/relationships/image" Target="../media/image7.png"/><Relationship Id="rId5" Type="http://schemas.openxmlformats.org/officeDocument/2006/relationships/video" Target="../media/media10.mp4"/><Relationship Id="rId10" Type="http://schemas.openxmlformats.org/officeDocument/2006/relationships/image" Target="../media/image15.png"/><Relationship Id="rId4" Type="http://schemas.microsoft.com/office/2007/relationships/media" Target="../media/media10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A7E2-6D00-6341-BF82-46CAF6692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953" y="945255"/>
            <a:ext cx="4826795" cy="2858363"/>
          </a:xfrm>
        </p:spPr>
        <p:txBody>
          <a:bodyPr>
            <a:normAutofit/>
          </a:bodyPr>
          <a:lstStyle/>
          <a:p>
            <a:pPr algn="l"/>
            <a:r>
              <a:rPr lang="en-US" sz="6700" dirty="0"/>
              <a:t>TCD in Right to Left Shunt Diagnosis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5DD0A-C215-404F-8FED-E41E56EE8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6767" y="4233660"/>
            <a:ext cx="4830283" cy="1594507"/>
          </a:xfrm>
        </p:spPr>
        <p:txBody>
          <a:bodyPr>
            <a:normAutofit/>
          </a:bodyPr>
          <a:lstStyle/>
          <a:p>
            <a:pPr algn="l"/>
            <a:r>
              <a:rPr lang="en-US" sz="1700" dirty="0"/>
              <a:t>Dmitar Vlahović, MD</a:t>
            </a:r>
          </a:p>
          <a:p>
            <a:pPr algn="l"/>
            <a:r>
              <a:rPr lang="en-US" sz="1700" dirty="0"/>
              <a:t>Neurointensive Care Unit, Neurology Clinic, Clinical Center of Vojvodina</a:t>
            </a:r>
          </a:p>
          <a:p>
            <a:pPr algn="l"/>
            <a:r>
              <a:rPr lang="en-US" sz="1700" dirty="0"/>
              <a:t>Faculty of Medicine, University of Novi Sad, Serbia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446EAE-7A93-4D3C-966E-3CFFCA8B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92" r="8092"/>
          <a:stretch/>
        </p:blipFill>
        <p:spPr>
          <a:xfrm>
            <a:off x="6754253" y="1053813"/>
            <a:ext cx="4251740" cy="3804516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F189E4-CC71-426E-9F04-349B7FDB2689}"/>
              </a:ext>
            </a:extLst>
          </p:cNvPr>
          <p:cNvSpPr txBox="1"/>
          <p:nvPr/>
        </p:nvSpPr>
        <p:spPr>
          <a:xfrm>
            <a:off x="8444731" y="5201867"/>
            <a:ext cx="440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story about a hole in the wall…</a:t>
            </a:r>
            <a:endParaRPr lang="sr-Latn-RS" i="1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09EA0DF-36E2-4E4C-A282-709132ACD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68" y="6121711"/>
            <a:ext cx="825211" cy="687676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147EF92-EDED-4242-9588-915D536719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289" b="31356"/>
          <a:stretch/>
        </p:blipFill>
        <p:spPr>
          <a:xfrm>
            <a:off x="1899723" y="6121711"/>
            <a:ext cx="828404" cy="687676"/>
          </a:xfrm>
          <a:prstGeom prst="rect">
            <a:avLst/>
          </a:prstGeom>
        </p:spPr>
      </p:pic>
      <p:pic>
        <p:nvPicPr>
          <p:cNvPr id="13" name="Picture 1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9020A0DE-A52D-476D-A7A9-F8B664DA23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563" y="6134702"/>
            <a:ext cx="618461" cy="674685"/>
          </a:xfrm>
          <a:prstGeom prst="rect">
            <a:avLst/>
          </a:prstGeom>
        </p:spPr>
      </p:pic>
      <p:pic>
        <p:nvPicPr>
          <p:cNvPr id="16" name="Picture 15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22C1776B-027F-4A1C-9931-D87F22B4D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064" y="4233660"/>
            <a:ext cx="1109703" cy="13430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5610F0-2B18-4B15-8F11-6AB96519802D}"/>
              </a:ext>
            </a:extLst>
          </p:cNvPr>
          <p:cNvSpPr txBox="1"/>
          <p:nvPr/>
        </p:nvSpPr>
        <p:spPr>
          <a:xfrm>
            <a:off x="2179781" y="145882"/>
            <a:ext cx="783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8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25th ESNCH Conference in Belgrade, Serbia from October 15-17, 2021</a:t>
            </a:r>
            <a:endParaRPr lang="sr-Latn-RS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52D562C9-D7D2-470D-B260-A102DF54E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7871" y="6121712"/>
            <a:ext cx="888072" cy="6660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831C84-49B6-DE49-90E2-3BFFF15E0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44974"/>
      </p:ext>
    </p:extLst>
  </p:cSld>
  <p:clrMapOvr>
    <a:masterClrMapping/>
  </p:clrMapOvr>
  <p:transition spd="slow" advTm="322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0384-2D01-DB43-959C-C2227942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”GOLD” standard for detecting PFO – contrast 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37C15-59A8-4D4E-984F-5AFF4CFED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EA3B2-A18C-EA43-8F21-7BF3F2364C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Superior than c-TTE for inter-atrial septum morphology</a:t>
            </a:r>
          </a:p>
          <a:p>
            <a:r>
              <a:rPr lang="en-US" dirty="0"/>
              <a:t>Can detect small thrombus (&lt;1-2mm)</a:t>
            </a:r>
          </a:p>
          <a:p>
            <a:r>
              <a:rPr lang="en-US" dirty="0"/>
              <a:t>Sensitivity 89%, specificity 100%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F147FD-0C76-CD4A-B153-D8774ABCD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322491-8AB8-0B49-956C-834DE4F1073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Semi-invasive method</a:t>
            </a:r>
          </a:p>
          <a:p>
            <a:r>
              <a:rPr lang="en-US" dirty="0"/>
              <a:t>Requiring sedation (less cooperation for Valsalva maneuver)</a:t>
            </a:r>
          </a:p>
          <a:p>
            <a:r>
              <a:rPr lang="en-US" dirty="0"/>
              <a:t>Can be challenging in patients with stroke (cooperation, dysphagia)</a:t>
            </a:r>
          </a:p>
          <a:p>
            <a:r>
              <a:rPr lang="en-US" dirty="0"/>
              <a:t>Can not detect small shunts ⇨ False negative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B591085D-B123-E440-8DEA-AEF3CB0F7A3B}"/>
              </a:ext>
            </a:extLst>
          </p:cNvPr>
          <p:cNvSpPr txBox="1"/>
          <p:nvPr/>
        </p:nvSpPr>
        <p:spPr>
          <a:xfrm>
            <a:off x="4278313" y="6580936"/>
            <a:ext cx="7913687" cy="24622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r" eaLnBrk="0" hangingPunct="0"/>
            <a:r>
              <a:rPr lang="en-US" altLang="en-US" sz="1000" dirty="0">
                <a:latin typeface="+mj-lt"/>
                <a:ea typeface="幼圆" pitchFamily="49" charset="-122"/>
              </a:rPr>
              <a:t>Kim YJ, et al. Patent foramen </a:t>
            </a:r>
            <a:r>
              <a:rPr lang="en-US" altLang="en-US" sz="1000" dirty="0" err="1">
                <a:latin typeface="+mj-lt"/>
                <a:ea typeface="幼圆" pitchFamily="49" charset="-122"/>
              </a:rPr>
              <a:t>ovale</a:t>
            </a:r>
            <a:r>
              <a:rPr lang="en-US" altLang="en-US" sz="1000" dirty="0">
                <a:latin typeface="+mj-lt"/>
                <a:ea typeface="幼圆" pitchFamily="49" charset="-122"/>
              </a:rPr>
              <a:t>: diagnosis with multidetector CT-</a:t>
            </a:r>
            <a:r>
              <a:rPr lang="sr-Latn-RS" altLang="en-US" sz="1000" dirty="0">
                <a:latin typeface="+mj-lt"/>
                <a:ea typeface="幼圆" pitchFamily="49" charset="-122"/>
              </a:rPr>
              <a:t>c</a:t>
            </a:r>
            <a:r>
              <a:rPr lang="en-US" altLang="en-US" sz="1000" dirty="0" err="1">
                <a:latin typeface="+mj-lt"/>
                <a:ea typeface="幼圆" pitchFamily="49" charset="-122"/>
              </a:rPr>
              <a:t>omparison</a:t>
            </a:r>
            <a:r>
              <a:rPr lang="en-US" altLang="en-US" sz="1000" dirty="0">
                <a:latin typeface="+mj-lt"/>
                <a:ea typeface="幼圆" pitchFamily="49" charset="-122"/>
              </a:rPr>
              <a:t> with </a:t>
            </a:r>
            <a:r>
              <a:rPr lang="sr-Latn-RS" altLang="en-US" sz="1000" dirty="0">
                <a:latin typeface="+mj-lt"/>
                <a:ea typeface="幼圆" pitchFamily="49" charset="-122"/>
              </a:rPr>
              <a:t>TEE</a:t>
            </a:r>
            <a:r>
              <a:rPr lang="en-US" altLang="en-US" sz="1000" dirty="0">
                <a:latin typeface="+mj-lt"/>
                <a:ea typeface="幼圆" pitchFamily="49" charset="-122"/>
              </a:rPr>
              <a:t>. Radiology. 2009;250:61–67.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02223-B772-C54F-824F-628D3B492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92899"/>
      </p:ext>
    </p:extLst>
  </p:cSld>
  <p:clrMapOvr>
    <a:masterClrMapping/>
  </p:clrMapOvr>
  <p:transition spd="slow" advTm="588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8DAB50-F22D-2048-A8FC-329BD7ED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Place of TCD in diagnosis of R-L Shunt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6E945A-33BE-ED49-B101-F7667575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TCD first handy tool of neurologist</a:t>
            </a:r>
          </a:p>
          <a:p>
            <a:r>
              <a:rPr lang="en-US" sz="2200"/>
              <a:t>TCD in M mode – ”blind” method</a:t>
            </a:r>
          </a:p>
          <a:p>
            <a:r>
              <a:rPr lang="en-US" sz="2200"/>
              <a:t>Color Coded TCD – ”see &amp; listen”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13626A-8496-ED42-A7C8-1956EF5B1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49574"/>
      </p:ext>
    </p:extLst>
  </p:cSld>
  <p:clrMapOvr>
    <a:masterClrMapping/>
  </p:clrMapOvr>
  <p:transition spd="slow" advTm="70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8DAB50-F22D-2048-A8FC-329BD7ED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Place of TCD in diagnosis of R-L Shunt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6E945A-33BE-ED49-B101-F7667575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Screening tool</a:t>
            </a:r>
          </a:p>
          <a:p>
            <a:r>
              <a:rPr lang="en-US" sz="2200"/>
              <a:t>Best for detecting cardiac shunt</a:t>
            </a:r>
          </a:p>
          <a:p>
            <a:r>
              <a:rPr lang="en-US" sz="2200"/>
              <a:t>Based on detecting micro embolic signals (MES) after application of contrast agent</a:t>
            </a:r>
          </a:p>
          <a:p>
            <a:r>
              <a:rPr lang="en-US" sz="2200"/>
              <a:t>Detecting just 1 MES is sufficient for diagnosis of R-L Shunt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3D4FE7-CDC1-8F4F-A819-5BF9A8030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87107"/>
      </p:ext>
    </p:extLst>
  </p:cSld>
  <p:clrMapOvr>
    <a:masterClrMapping/>
  </p:clrMapOvr>
  <p:transition spd="slow" advTm="32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81A0A39D-CD7D-4DA6-9995-400D3A60C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7" r="-3" b="16074"/>
          <a:stretch/>
        </p:blipFill>
        <p:spPr bwMode="auto">
          <a:xfrm>
            <a:off x="5926240" y="10"/>
            <a:ext cx="6265758" cy="2285990"/>
          </a:xfrm>
          <a:custGeom>
            <a:avLst/>
            <a:gdLst/>
            <a:ahLst/>
            <a:cxnLst/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 descr="3">
            <a:extLst>
              <a:ext uri="{FF2B5EF4-FFF2-40B4-BE49-F238E27FC236}">
                <a16:creationId xmlns:a16="http://schemas.microsoft.com/office/drawing/2014/main" id="{06DE2BF2-E201-4FDC-8C6E-105BE11F6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05"/>
          <a:stretch/>
        </p:blipFill>
        <p:spPr bwMode="auto">
          <a:xfrm>
            <a:off x="6984273" y="2286000"/>
            <a:ext cx="5207727" cy="2286000"/>
          </a:xfrm>
          <a:custGeom>
            <a:avLst/>
            <a:gdLst/>
            <a:ahLst/>
            <a:cxnLst/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CEE14549-B56E-400A-AD70-98811C223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4" r="6364" b="-3"/>
          <a:stretch/>
        </p:blipFill>
        <p:spPr bwMode="auto">
          <a:xfrm>
            <a:off x="8047618" y="4572000"/>
            <a:ext cx="4144382" cy="2286000"/>
          </a:xfrm>
          <a:custGeom>
            <a:avLst/>
            <a:gdLst/>
            <a:ahLst/>
            <a:cxnLst/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Freeform 16">
            <a:extLst>
              <a:ext uri="{FF2B5EF4-FFF2-40B4-BE49-F238E27FC236}">
                <a16:creationId xmlns:a16="http://schemas.microsoft.com/office/drawing/2014/main" id="{98BA90CC-0056-473E-80AE-8CB0EE6A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15">
            <a:extLst>
              <a:ext uri="{FF2B5EF4-FFF2-40B4-BE49-F238E27FC236}">
                <a16:creationId xmlns:a16="http://schemas.microsoft.com/office/drawing/2014/main" id="{2396E232-7219-4009-893A-28527CAD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02664" cy="6858000"/>
          </a:xfrm>
          <a:custGeom>
            <a:avLst/>
            <a:gdLst>
              <a:gd name="connsiteX0" fmla="*/ 0 w 9102664"/>
              <a:gd name="connsiteY0" fmla="*/ 0 h 6858000"/>
              <a:gd name="connsiteX1" fmla="*/ 5926510 w 9102664"/>
              <a:gd name="connsiteY1" fmla="*/ 0 h 6858000"/>
              <a:gd name="connsiteX2" fmla="*/ 9102664 w 9102664"/>
              <a:gd name="connsiteY2" fmla="*/ 6858000 h 6858000"/>
              <a:gd name="connsiteX3" fmla="*/ 0 w 91026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02664" h="6858000">
                <a:moveTo>
                  <a:pt x="0" y="0"/>
                </a:moveTo>
                <a:lnTo>
                  <a:pt x="5926510" y="0"/>
                </a:lnTo>
                <a:lnTo>
                  <a:pt x="91026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C8C6FE-ADB6-794A-9FEF-0EC6079E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9112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Shunt Quantification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E48544-3A8E-5E49-AD75-F5249280E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035" y="1796107"/>
            <a:ext cx="5707565" cy="415571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Negative study 0 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Small R-L Shunt 1-10 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Large R-L Shunt &gt;10 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Shower &gt;25 MES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Curtain – single MES are not recognizable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1-10 MES </a:t>
            </a:r>
            <a:r>
              <a:rPr lang="en-US" sz="2400" dirty="0" err="1"/>
              <a:t>gradus</a:t>
            </a:r>
            <a:r>
              <a:rPr lang="en-US" sz="2400" dirty="0"/>
              <a:t> 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11-30 MES </a:t>
            </a:r>
            <a:r>
              <a:rPr lang="en-US" sz="2400" dirty="0" err="1"/>
              <a:t>gradus</a:t>
            </a:r>
            <a:r>
              <a:rPr lang="en-US" sz="2400" dirty="0"/>
              <a:t> II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31-100 MES </a:t>
            </a:r>
            <a:r>
              <a:rPr lang="en-US" sz="2400" dirty="0" err="1"/>
              <a:t>gradus</a:t>
            </a:r>
            <a:r>
              <a:rPr lang="en-US" sz="2400" dirty="0"/>
              <a:t> III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101-300 MES </a:t>
            </a:r>
            <a:r>
              <a:rPr lang="en-US" sz="2400" dirty="0" err="1"/>
              <a:t>gradus</a:t>
            </a:r>
            <a:r>
              <a:rPr lang="en-US" sz="2400" dirty="0"/>
              <a:t> IV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&gt;300 MES </a:t>
            </a:r>
            <a:r>
              <a:rPr lang="en-US" sz="2400" dirty="0" err="1"/>
              <a:t>gradus</a:t>
            </a:r>
            <a:r>
              <a:rPr lang="en-US" sz="2400" dirty="0"/>
              <a:t> V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9FD484-21AC-AB4D-8346-D8BC8B8E2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32436"/>
      </p:ext>
    </p:extLst>
  </p:cSld>
  <p:clrMapOvr>
    <a:masterClrMapping/>
  </p:clrMapOvr>
  <p:transition spd="slow" advTm="1051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818" x="2584450" y="6843713"/>
          <p14:tracePt t="32829" x="2600325" y="6827838"/>
          <p14:tracePt t="32835" x="2614613" y="6813550"/>
          <p14:tracePt t="32839" x="2614613" y="6783388"/>
          <p14:tracePt t="32849" x="2628900" y="6769100"/>
          <p14:tracePt t="32856" x="2628900" y="6753225"/>
          <p14:tracePt t="32866" x="2644775" y="6738938"/>
          <p14:tracePt t="32872" x="2644775" y="6723063"/>
          <p14:tracePt t="32882" x="2644775" y="6708775"/>
          <p14:tracePt t="32888" x="2659063" y="6708775"/>
          <p14:tracePt t="32898" x="2659063" y="6692900"/>
          <p14:tracePt t="32904" x="2674938" y="6678613"/>
          <p14:tracePt t="32929" x="2674938" y="6664325"/>
          <p14:tracePt t="32938" x="2689225" y="6664325"/>
          <p14:tracePt t="33002" x="2689225" y="6648450"/>
          <p14:tracePt t="33155" x="2674938" y="6648450"/>
          <p14:tracePt t="33187" x="2674938" y="6664325"/>
          <p14:tracePt t="33199" x="2659063" y="6664325"/>
          <p14:tracePt t="33220" x="2659063" y="6678613"/>
          <p14:tracePt t="33228" x="2644775" y="6678613"/>
          <p14:tracePt t="33236" x="2644775" y="6692900"/>
          <p14:tracePt t="33252" x="2628900" y="6708775"/>
          <p14:tracePt t="33270" x="2600325" y="6738938"/>
          <p14:tracePt t="33285" x="2600325" y="6753225"/>
          <p14:tracePt t="33293" x="2584450" y="6769100"/>
          <p14:tracePt t="33302" x="2570163" y="6769100"/>
          <p14:tracePt t="33309" x="2570163" y="6783388"/>
          <p14:tracePt t="33325" x="2570163" y="6797675"/>
          <p14:tracePt t="33334" x="2554288" y="6797675"/>
          <p14:tracePt t="33357" x="2554288" y="6813550"/>
          <p14:tracePt t="33406" x="2554288" y="6827838"/>
          <p14:tracePt t="33422" x="2554288" y="6843713"/>
          <p14:tracePt t="33433" x="2570163" y="6843713"/>
          <p14:tracePt t="33714" x="2584450" y="6843713"/>
          <p14:tracePt t="33733" x="2600325" y="6843713"/>
          <p14:tracePt t="33812" x="2614613" y="6843713"/>
          <p14:tracePt t="34322" x="2614613" y="6827838"/>
          <p14:tracePt t="34333" x="2614613" y="6783388"/>
          <p14:tracePt t="34336" x="2644775" y="6723063"/>
          <p14:tracePt t="34345" x="2719388" y="6589713"/>
          <p14:tracePt t="34353" x="2779713" y="6454775"/>
          <p14:tracePt t="34362" x="2868613" y="6289675"/>
          <p14:tracePt t="34369" x="2987675" y="6081713"/>
          <p14:tracePt t="34377" x="3122613" y="5856288"/>
          <p14:tracePt t="34385" x="3271838" y="5602288"/>
          <p14:tracePt t="34394" x="3421063" y="5319713"/>
          <p14:tracePt t="34401" x="3586163" y="5005388"/>
          <p14:tracePt t="34409" x="3765550" y="4721225"/>
          <p14:tracePt t="34417" x="3959225" y="4437063"/>
          <p14:tracePt t="34426" x="4168775" y="4124325"/>
          <p14:tracePt t="34434" x="4392613" y="3824288"/>
          <p14:tracePt t="34442" x="4616450" y="3525838"/>
          <p14:tracePt t="34451" x="4840288" y="3271838"/>
          <p14:tracePt t="34458" x="5049838" y="3033713"/>
          <p14:tracePt t="34466" x="5259388" y="2824163"/>
          <p14:tracePt t="34474" x="5468938" y="2628900"/>
          <p14:tracePt t="34482" x="5557838" y="2554288"/>
          <p14:tracePt t="34491" x="5722938" y="2390775"/>
          <p14:tracePt t="34498" x="5902325" y="2225675"/>
          <p14:tracePt t="34507" x="6051550" y="2092325"/>
          <p14:tracePt t="34516" x="6184900" y="1971675"/>
          <p14:tracePt t="34524" x="6319838" y="1852613"/>
          <p14:tracePt t="34531" x="6454775" y="1733550"/>
          <p14:tracePt t="34539" x="6559550" y="1628775"/>
          <p14:tracePt t="34549" x="6664325" y="1554163"/>
          <p14:tracePt t="34556" x="6708775" y="1509713"/>
          <p14:tracePt t="34566" x="6783388" y="1463675"/>
          <p14:tracePt t="34571" x="6843713" y="1419225"/>
          <p14:tracePt t="34582" x="6888163" y="1374775"/>
          <p14:tracePt t="34588" x="6946900" y="1344613"/>
          <p14:tracePt t="34599" x="7023100" y="1314450"/>
          <p14:tracePt t="34604" x="7067550" y="1284288"/>
          <p14:tracePt t="34614" x="7126288" y="1270000"/>
          <p14:tracePt t="34621" x="7172325" y="1255713"/>
          <p14:tracePt t="34631" x="7246938" y="1239838"/>
          <p14:tracePt t="34636" x="7305675" y="1239838"/>
          <p14:tracePt t="34647" x="7366000" y="1225550"/>
          <p14:tracePt t="34652" x="7440613" y="1209675"/>
          <p14:tracePt t="34663" x="7515225" y="1195388"/>
          <p14:tracePt t="34668" x="7589838" y="1195388"/>
          <p14:tracePt t="34680" x="7664450" y="1181100"/>
          <p14:tracePt t="34685" x="7739063" y="1181100"/>
          <p14:tracePt t="34697" x="7785100" y="1165225"/>
          <p14:tracePt t="34701" x="7888288" y="1165225"/>
          <p14:tracePt t="34714" x="7918450" y="1165225"/>
          <p14:tracePt t="34718" x="8023225" y="1135063"/>
          <p14:tracePt t="34731" x="8053388" y="1135063"/>
          <p14:tracePt t="34733" x="8097838" y="1135063"/>
          <p14:tracePt t="34747" x="8142288" y="1120775"/>
          <p14:tracePt t="34750" x="8188325" y="1120775"/>
          <p14:tracePt t="34764" x="8232775" y="1104900"/>
          <p14:tracePt t="34766" x="8262938" y="1104900"/>
          <p14:tracePt t="34781" x="8293100" y="1090613"/>
          <p14:tracePt t="34783" x="8321675" y="1090613"/>
          <p14:tracePt t="34798" x="8337550" y="1090613"/>
          <p14:tracePt t="34799" x="8351838" y="1090613"/>
          <p14:tracePt t="34814" x="8367713" y="1076325"/>
          <p14:tracePt t="35090" x="8367713" y="1046163"/>
          <p14:tracePt t="35100" x="8382000" y="1001713"/>
          <p14:tracePt t="35106" x="8396288" y="955675"/>
          <p14:tracePt t="35114" x="8412163" y="927100"/>
          <p14:tracePt t="35123" x="8456613" y="866775"/>
          <p14:tracePt t="35133" x="8470900" y="836613"/>
          <p14:tracePt t="35138" x="8501063" y="806450"/>
          <p14:tracePt t="35150" x="8547100" y="762000"/>
          <p14:tracePt t="35154" x="8561388" y="731838"/>
          <p14:tracePt t="35166" x="8591550" y="701675"/>
          <p14:tracePt t="35170" x="8621713" y="687388"/>
          <p14:tracePt t="35179" x="8650288" y="657225"/>
          <p14:tracePt t="35188" x="8680450" y="642938"/>
          <p14:tracePt t="35195" x="8710613" y="627063"/>
          <p14:tracePt t="35203" x="8740775" y="612775"/>
          <p14:tracePt t="35211" x="8770938" y="596900"/>
          <p14:tracePt t="35220" x="8815388" y="582613"/>
          <p14:tracePt t="35227" x="8859838" y="568325"/>
          <p14:tracePt t="35235" x="8890000" y="552450"/>
          <p14:tracePt t="35244" x="8934450" y="538163"/>
          <p14:tracePt t="35253" x="8978900" y="522288"/>
          <p14:tracePt t="35259" x="9039225" y="508000"/>
          <p14:tracePt t="35268" x="9069388" y="493713"/>
          <p14:tracePt t="35275" x="9113838" y="493713"/>
          <p14:tracePt t="35285" x="9188450" y="477838"/>
          <p14:tracePt t="35292" x="9232900" y="477838"/>
          <p14:tracePt t="35300" x="9263063" y="477838"/>
          <p14:tracePt t="35308" x="9323388" y="477838"/>
          <p14:tracePt t="35317" x="9353550" y="477838"/>
          <p14:tracePt t="35325" x="9398000" y="477838"/>
          <p14:tracePt t="35333" x="9428163" y="477838"/>
          <p14:tracePt t="35341" x="9502775" y="493713"/>
          <p14:tracePt t="35350" x="9532938" y="522288"/>
          <p14:tracePt t="35357" x="9577388" y="552450"/>
          <p14:tracePt t="35366" x="9621838" y="596900"/>
          <p14:tracePt t="35373" x="9682163" y="657225"/>
          <p14:tracePt t="35384" x="9756775" y="717550"/>
          <p14:tracePt t="35389" x="9831388" y="792163"/>
          <p14:tracePt t="35399" x="9906000" y="850900"/>
          <p14:tracePt t="35405" x="9980613" y="941388"/>
          <p14:tracePt t="35417" x="10071100" y="1016000"/>
          <p14:tracePt t="35421" x="10099675" y="1046163"/>
          <p14:tracePt t="35432" x="10160000" y="1120775"/>
          <p14:tracePt t="35438" x="10204450" y="1165225"/>
          <p14:tracePt t="35449" x="10248900" y="1209675"/>
          <p14:tracePt t="35454" x="10279063" y="1255713"/>
          <p14:tracePt t="35464" x="10294938" y="1284288"/>
          <p14:tracePt t="35470" x="10325100" y="1314450"/>
          <p14:tracePt t="35481" x="10339388" y="1344613"/>
          <p14:tracePt t="35487" x="10353675" y="1389063"/>
          <p14:tracePt t="35497" x="10353675" y="1419225"/>
          <p14:tracePt t="35503" x="10353675" y="1493838"/>
          <p14:tracePt t="35514" x="10353675" y="1554163"/>
          <p14:tracePt t="35520" x="10353675" y="1612900"/>
          <p14:tracePt t="35531" x="10353675" y="1689100"/>
          <p14:tracePt t="35535" x="10353675" y="1763713"/>
          <p14:tracePt t="35547" x="10325100" y="1838325"/>
          <p14:tracePt t="35552" x="10294938" y="1912938"/>
          <p14:tracePt t="35564" x="10264775" y="1971675"/>
          <p14:tracePt t="35567" x="10220325" y="2046288"/>
          <p14:tracePt t="35581" x="10160000" y="2106613"/>
          <p14:tracePt t="35585" x="10115550" y="2166938"/>
          <p14:tracePt t="35598" x="10071100" y="2211388"/>
          <p14:tracePt t="35600" x="10040938" y="2225675"/>
          <p14:tracePt t="35614" x="9966325" y="2271713"/>
          <p14:tracePt t="35616" x="9906000" y="2316163"/>
          <p14:tracePt t="35631" x="9875838" y="2316163"/>
          <p14:tracePt t="35633" x="9786938" y="2330450"/>
          <p14:tracePt t="35648" x="9756775" y="2346325"/>
          <p14:tracePt t="35650" x="9712325" y="2346325"/>
          <p14:tracePt t="35664" x="9637713" y="2346325"/>
          <p14:tracePt t="35666" x="9607550" y="2346325"/>
          <p14:tracePt t="35681" x="9532938" y="2346325"/>
          <p14:tracePt t="35683" x="9502775" y="2346325"/>
          <p14:tracePt t="35697" x="9458325" y="2346325"/>
          <p14:tracePt t="35699" x="9367838" y="2316163"/>
          <p14:tracePt t="35714" x="9353550" y="2316163"/>
          <p14:tracePt t="35716" x="9309100" y="2316163"/>
          <p14:tracePt t="35721" x="9263063" y="2316163"/>
          <p14:tracePt t="35732" x="9218613" y="2300288"/>
          <p14:tracePt t="35737" x="9188450" y="2300288"/>
          <p14:tracePt t="35747" x="9144000" y="2300288"/>
          <p14:tracePt t="35754" x="9113838" y="2300288"/>
          <p14:tracePt t="35764" x="9069388" y="2300288"/>
          <p14:tracePt t="35770" x="9039225" y="2286000"/>
          <p14:tracePt t="35780" x="8994775" y="2286000"/>
          <p14:tracePt t="35786" x="8964613" y="2271713"/>
          <p14:tracePt t="35797" x="8934450" y="2271713"/>
          <p14:tracePt t="35802" x="8920163" y="2255838"/>
          <p14:tracePt t="35814" x="8890000" y="2255838"/>
          <p14:tracePt t="35818" x="8859838" y="2241550"/>
          <p14:tracePt t="35831" x="8815388" y="2211388"/>
          <p14:tracePt t="35834" x="8770938" y="2197100"/>
          <p14:tracePt t="35847" x="8740775" y="2151063"/>
          <p14:tracePt t="35851" x="8680450" y="2120900"/>
          <p14:tracePt t="35864" x="8621713" y="2062163"/>
          <p14:tracePt t="35866" x="8575675" y="1987550"/>
          <p14:tracePt t="35881" x="8531225" y="1927225"/>
          <p14:tracePt t="35883" x="8470900" y="1852613"/>
          <p14:tracePt t="35898" x="8426450" y="1778000"/>
          <p14:tracePt t="35899" x="8412163" y="1747838"/>
          <p14:tracePt t="35914" x="8382000" y="1689100"/>
          <p14:tracePt t="35916" x="8367713" y="1628775"/>
          <p14:tracePt t="35931" x="8337550" y="1584325"/>
          <p14:tracePt t="35933" x="8321675" y="1538288"/>
          <p14:tracePt t="35947" x="8307388" y="1509713"/>
          <p14:tracePt t="35950" x="8307388" y="1463675"/>
          <p14:tracePt t="35964" x="8293100" y="1404938"/>
          <p14:tracePt t="35966" x="8293100" y="1389063"/>
          <p14:tracePt t="35972" x="8293100" y="1344613"/>
          <p14:tracePt t="35983" x="8293100" y="1284288"/>
          <p14:tracePt t="35987" x="8293100" y="1255713"/>
          <p14:tracePt t="35998" x="8293100" y="1209675"/>
          <p14:tracePt t="36004" x="8293100" y="1165225"/>
          <p14:tracePt t="36014" x="8293100" y="1120775"/>
          <p14:tracePt t="36021" x="8307388" y="1090613"/>
          <p14:tracePt t="36030" x="8307388" y="1046163"/>
          <p14:tracePt t="36036" x="8321675" y="1016000"/>
          <p14:tracePt t="36046" x="8337550" y="985838"/>
          <p14:tracePt t="36054" x="8351838" y="971550"/>
          <p14:tracePt t="36064" x="8367713" y="941388"/>
          <p14:tracePt t="36069" x="8367713" y="927100"/>
          <p14:tracePt t="36081" x="8396288" y="896938"/>
          <p14:tracePt t="36086" x="8412163" y="866775"/>
          <p14:tracePt t="36097" x="8442325" y="822325"/>
          <p14:tracePt t="36101" x="8470900" y="806450"/>
          <p14:tracePt t="36114" x="8486775" y="776288"/>
          <p14:tracePt t="36118" x="8547100" y="731838"/>
          <p14:tracePt t="36130" x="8575675" y="717550"/>
          <p14:tracePt t="36133" x="8605838" y="687388"/>
          <p14:tracePt t="36147" x="8680450" y="657225"/>
          <p14:tracePt t="36150" x="8696325" y="642938"/>
          <p14:tracePt t="36164" x="8755063" y="627063"/>
          <p14:tracePt t="36167" x="8815388" y="612775"/>
          <p14:tracePt t="36181" x="8875713" y="596900"/>
          <p14:tracePt t="36184" x="8920163" y="582613"/>
          <p14:tracePt t="36197" x="8994775" y="568325"/>
          <p14:tracePt t="36200" x="9055100" y="538163"/>
          <p14:tracePt t="36214" x="9129713" y="538163"/>
          <p14:tracePt t="36216" x="9232900" y="522288"/>
          <p14:tracePt t="36231" x="9309100" y="522288"/>
          <p14:tracePt t="36232" x="9398000" y="508000"/>
          <p14:tracePt t="36247" x="9472613" y="508000"/>
          <p14:tracePt t="36250" x="9563100" y="508000"/>
          <p14:tracePt t="36264" x="9621838" y="508000"/>
          <p14:tracePt t="36266" x="9682163" y="508000"/>
          <p14:tracePt t="36281" x="9756775" y="538163"/>
          <p14:tracePt t="36282" x="9817100" y="568325"/>
          <p14:tracePt t="36289" x="9861550" y="612775"/>
          <p14:tracePt t="36298" x="9891713" y="627063"/>
          <p14:tracePt t="36303" x="9950450" y="657225"/>
          <p14:tracePt t="36313" x="9994900" y="701675"/>
          <p14:tracePt t="36321" x="10040938" y="747713"/>
          <p14:tracePt t="36331" x="10071100" y="776288"/>
          <p14:tracePt t="36336" x="10099675" y="806450"/>
          <p14:tracePt t="36347" x="10160000" y="881063"/>
          <p14:tracePt t="36353" x="10190163" y="927100"/>
          <p14:tracePt t="36364" x="10204450" y="971550"/>
          <p14:tracePt t="36368" x="10234613" y="1046163"/>
          <p14:tracePt t="36381" x="10264775" y="1104900"/>
          <p14:tracePt t="36385" x="10279063" y="1181100"/>
          <p14:tracePt t="36397" x="10309225" y="1284288"/>
          <p14:tracePt t="36400" x="10325100" y="1374775"/>
          <p14:tracePt t="36413" x="10353675" y="1449388"/>
          <p14:tracePt t="36418" x="10353675" y="1493838"/>
          <p14:tracePt t="36431" x="10369550" y="1554163"/>
          <p14:tracePt t="36433" x="10383838" y="1628775"/>
          <p14:tracePt t="36448" x="10383838" y="1689100"/>
          <p14:tracePt t="36450" x="10399713" y="1733550"/>
          <p14:tracePt t="36464" x="10399713" y="1778000"/>
          <p14:tracePt t="36466" x="10399713" y="1808163"/>
          <p14:tracePt t="36481" x="10399713" y="1822450"/>
          <p14:tracePt t="36483" x="10399713" y="1866900"/>
          <p14:tracePt t="36497" x="10399713" y="1882775"/>
          <p14:tracePt t="36499" x="10383838" y="1912938"/>
          <p14:tracePt t="36514" x="10353675" y="1957388"/>
          <p14:tracePt t="36517" x="10339388" y="1987550"/>
          <p14:tracePt t="36531" x="10309225" y="2032000"/>
          <p14:tracePt t="36532" x="10264775" y="2062163"/>
          <p14:tracePt t="36547" x="10234613" y="2106613"/>
          <p14:tracePt t="36549" x="10190163" y="2151063"/>
          <p14:tracePt t="36564" x="10145713" y="2197100"/>
          <p14:tracePt t="36565" x="10099675" y="2241550"/>
          <p14:tracePt t="36570" x="10071100" y="2255838"/>
          <p14:tracePt t="36581" x="10025063" y="2300288"/>
          <p14:tracePt t="36587" x="9980613" y="2330450"/>
          <p14:tracePt t="36597" x="9936163" y="2346325"/>
          <p14:tracePt t="36603" x="9906000" y="2360613"/>
          <p14:tracePt t="36614" x="9861550" y="2390775"/>
          <p14:tracePt t="36621" x="9831388" y="2405063"/>
          <p14:tracePt t="36631" x="9801225" y="2405063"/>
          <p14:tracePt t="36636" x="9771063" y="2420938"/>
          <p14:tracePt t="36647" x="9756775" y="2435225"/>
          <p14:tracePt t="36652" x="9726613" y="2435225"/>
          <p14:tracePt t="36664" x="9712325" y="2435225"/>
          <p14:tracePt t="36668" x="9696450" y="2451100"/>
          <p14:tracePt t="36700" x="9682163" y="2451100"/>
          <p14:tracePt t="36742" x="9682163" y="2435225"/>
          <p14:tracePt t="36765" x="9682163" y="2420938"/>
          <p14:tracePt t="37067" x="9696450" y="2420938"/>
          <p14:tracePt t="37074" x="9726613" y="2420938"/>
          <p14:tracePt t="37085" x="9756775" y="2405063"/>
          <p14:tracePt t="37089" x="9801225" y="2390775"/>
          <p14:tracePt t="37097" x="9845675" y="2360613"/>
          <p14:tracePt t="37108" x="9920288" y="2316163"/>
          <p14:tracePt t="37116" x="10010775" y="2255838"/>
          <p14:tracePt t="37121" x="10115550" y="2197100"/>
          <p14:tracePt t="37133" x="10234613" y="2136775"/>
          <p14:tracePt t="37138" x="10353675" y="2076450"/>
          <p14:tracePt t="37149" x="10474325" y="2001838"/>
          <p14:tracePt t="37153" x="10607675" y="1912938"/>
          <p14:tracePt t="37162" x="10728325" y="1838325"/>
          <p14:tracePt t="37171" x="10861675" y="1763713"/>
          <p14:tracePt t="37183" x="11026775" y="1689100"/>
          <p14:tracePt t="37186" x="11161713" y="1612900"/>
          <p14:tracePt t="37194" x="11280775" y="1554163"/>
          <p14:tracePt t="37203" x="11415713" y="1493838"/>
          <p14:tracePt t="37210" x="11518900" y="1435100"/>
          <p14:tracePt t="37218" x="11639550" y="1389063"/>
          <p14:tracePt t="37227" x="11758613" y="1344613"/>
          <p14:tracePt t="37235" x="11863388" y="1300163"/>
          <p14:tracePt t="37242" x="11952288" y="1270000"/>
          <p14:tracePt t="37251" x="12057063" y="1255713"/>
          <p14:tracePt t="37259" x="12087225" y="1239838"/>
          <p14:tracePt t="37267" x="12147550" y="1239838"/>
          <p14:tracePt t="39981" x="12087225" y="1912938"/>
          <p14:tracePt t="39988" x="11968163" y="2092325"/>
          <p14:tracePt t="39995" x="11849100" y="2271713"/>
          <p14:tracePt t="40004" x="11698288" y="2479675"/>
          <p14:tracePt t="40011" x="11549063" y="2674938"/>
          <p14:tracePt t="40020" x="11399838" y="2868613"/>
          <p14:tracePt t="40027" x="11325225" y="2959100"/>
          <p14:tracePt t="40036" x="11206163" y="3108325"/>
          <p14:tracePt t="40044" x="11087100" y="3227388"/>
          <p14:tracePt t="40052" x="10966450" y="3346450"/>
          <p14:tracePt t="40060" x="10922000" y="3390900"/>
          <p14:tracePt t="40068" x="10847388" y="3467100"/>
          <p14:tracePt t="40076" x="10787063" y="3525838"/>
          <p14:tracePt t="40084" x="10728325" y="3570288"/>
          <p14:tracePt t="40092" x="10682288" y="3616325"/>
          <p14:tracePt t="40100" x="10653713" y="3630613"/>
          <p14:tracePt t="40108" x="10623550" y="3644900"/>
          <p14:tracePt t="40117" x="10593388" y="3660775"/>
          <p14:tracePt t="40125" x="10579100" y="3660775"/>
          <p14:tracePt t="40133" x="10563225" y="3675063"/>
          <p14:tracePt t="40141" x="10533063" y="3675063"/>
          <p14:tracePt t="40150" x="10518775" y="3675063"/>
          <p14:tracePt t="40173" x="10502900" y="3675063"/>
          <p14:tracePt t="40231" x="10488613" y="3675063"/>
          <p14:tracePt t="42467" x="10458450" y="3675063"/>
          <p14:tracePt t="42476" x="10399713" y="3660775"/>
          <p14:tracePt t="42487" x="10353675" y="3644900"/>
          <p14:tracePt t="42490" x="10294938" y="3600450"/>
          <p14:tracePt t="42502" x="10264775" y="3586163"/>
          <p14:tracePt t="42505" x="10160000" y="3541713"/>
          <p14:tracePt t="42517" x="10099675" y="3495675"/>
          <p14:tracePt t="42521" x="10071100" y="3481388"/>
          <p14:tracePt t="42533" x="10025063" y="3451225"/>
          <p14:tracePt t="42537" x="9980613" y="3406775"/>
          <p14:tracePt t="42546" x="9920288" y="3362325"/>
          <p14:tracePt t="42554" x="9906000" y="3332163"/>
          <p14:tracePt t="42562" x="9861550" y="3302000"/>
          <p14:tracePt t="42569" x="9831388" y="3271838"/>
          <p14:tracePt t="42582" x="9817100" y="3227388"/>
          <p14:tracePt t="42585" x="9786938" y="3197225"/>
          <p14:tracePt t="42595" x="9771063" y="3167063"/>
          <p14:tracePt t="42602" x="9756775" y="3122613"/>
          <p14:tracePt t="42610" x="9740900" y="3092450"/>
          <p14:tracePt t="42618" x="9726613" y="3062288"/>
          <p14:tracePt t="42627" x="9726613" y="3033713"/>
          <p14:tracePt t="42634" x="9712325" y="3003550"/>
          <p14:tracePt t="42642" x="9712325" y="2973388"/>
          <p14:tracePt t="42650" x="9712325" y="2943225"/>
          <p14:tracePt t="42658" x="9712325" y="2928938"/>
          <p14:tracePt t="42666" x="9712325" y="2898775"/>
          <p14:tracePt t="42675" x="9712325" y="2882900"/>
          <p14:tracePt t="42682" x="9712325" y="2854325"/>
          <p14:tracePt t="42692" x="9712325" y="2838450"/>
          <p14:tracePt t="42699" x="9712325" y="2808288"/>
          <p14:tracePt t="42707" x="9726613" y="2794000"/>
          <p14:tracePt t="42715" x="9740900" y="2763838"/>
          <p14:tracePt t="42724" x="9756775" y="2733675"/>
          <p14:tracePt t="42733" x="9771063" y="2719388"/>
          <p14:tracePt t="42740" x="9786938" y="2689225"/>
          <p14:tracePt t="42749" x="9817100" y="2674938"/>
          <p14:tracePt t="42757" x="9831388" y="2659063"/>
          <p14:tracePt t="42766" x="9845675" y="2628900"/>
          <p14:tracePt t="42772" x="9875838" y="2614613"/>
          <p14:tracePt t="42782" x="9920288" y="2584450"/>
          <p14:tracePt t="42789" x="9950450" y="2554288"/>
          <p14:tracePt t="42799" x="9994900" y="2540000"/>
          <p14:tracePt t="42805" x="10025063" y="2525713"/>
          <p14:tracePt t="42815" x="10085388" y="2495550"/>
          <p14:tracePt t="42821" x="10145713" y="2479675"/>
          <p14:tracePt t="42832" x="10220325" y="2465388"/>
          <p14:tracePt t="42836" x="10294938" y="2451100"/>
          <p14:tracePt t="42847" x="10369550" y="2435225"/>
          <p14:tracePt t="42853" x="10488613" y="2420938"/>
          <p14:tracePt t="42864" x="10593388" y="2420938"/>
          <p14:tracePt t="42869" x="10728325" y="2420938"/>
          <p14:tracePt t="42881" x="10847388" y="2420938"/>
          <p14:tracePt t="42885" x="10982325" y="2420938"/>
          <p14:tracePt t="42898" x="11101388" y="2420938"/>
          <p14:tracePt t="42901" x="11206163" y="2420938"/>
          <p14:tracePt t="42914" x="11341100" y="2465388"/>
          <p14:tracePt t="42918" x="11444288" y="2495550"/>
          <p14:tracePt t="42931" x="11564938" y="2525713"/>
          <p14:tracePt t="42934" x="11653838" y="2554288"/>
          <p14:tracePt t="42948" x="11744325" y="2600325"/>
          <p14:tracePt t="42950" x="11833225" y="2628900"/>
          <p14:tracePt t="42964" x="11907838" y="2659063"/>
          <p14:tracePt t="42967" x="11998325" y="2705100"/>
          <p14:tracePt t="42981" x="12072938" y="2763838"/>
          <p14:tracePt t="42984" x="12131675" y="2824163"/>
          <p14:tracePt t="42998" x="12177713" y="2868613"/>
          <p14:tracePt t="43131" x="12177713" y="3898900"/>
          <p14:tracePt t="43136" x="12131675" y="3944938"/>
          <p14:tracePt t="43145" x="12103100" y="4003675"/>
          <p14:tracePt t="43154" x="12057063" y="4049713"/>
          <p14:tracePt t="43166" x="12042775" y="4064000"/>
          <p14:tracePt t="43169" x="12012613" y="4108450"/>
          <p14:tracePt t="43177" x="11982450" y="4138613"/>
          <p14:tracePt t="43186" x="11952288" y="4168775"/>
          <p14:tracePt t="43193" x="11938000" y="4183063"/>
          <p14:tracePt t="43201" x="11907838" y="4213225"/>
          <p14:tracePt t="43209" x="11877675" y="4229100"/>
          <p14:tracePt t="43217" x="11849100" y="4243388"/>
          <p14:tracePt t="43225" x="11833225" y="4257675"/>
          <p14:tracePt t="43233" x="11803063" y="4257675"/>
          <p14:tracePt t="43241" x="11772900" y="4257675"/>
          <p14:tracePt t="43250" x="11744325" y="4273550"/>
          <p14:tracePt t="43257" x="11714163" y="4273550"/>
          <p14:tracePt t="43266" x="11669713" y="4273550"/>
          <p14:tracePt t="43274" x="11639550" y="4273550"/>
          <p14:tracePt t="43283" x="11609388" y="4287838"/>
          <p14:tracePt t="43290" x="11564938" y="4287838"/>
          <p14:tracePt t="43299" x="11504613" y="4287838"/>
          <p14:tracePt t="43306" x="11490325" y="4287838"/>
          <p14:tracePt t="43317" x="11415713" y="4287838"/>
          <p14:tracePt t="43323" x="11385550" y="4287838"/>
          <p14:tracePt t="43333" x="11325225" y="4287838"/>
          <p14:tracePt t="43339" x="11264900" y="4287838"/>
          <p14:tracePt t="43350" x="11220450" y="4287838"/>
          <p14:tracePt t="43355" x="11176000" y="4287838"/>
          <p14:tracePt t="43365" x="11131550" y="4287838"/>
          <p14:tracePt t="43372" x="11056938" y="4287838"/>
          <p14:tracePt t="43381" x="10996613" y="4273550"/>
          <p14:tracePt t="43388" x="10936288" y="4257675"/>
          <p14:tracePt t="43398" x="10891838" y="4243388"/>
          <p14:tracePt t="43403" x="10833100" y="4229100"/>
          <p14:tracePt t="43413" x="10817225" y="4198938"/>
          <p14:tracePt t="43420" x="10772775" y="4183063"/>
          <p14:tracePt t="43430" x="10742613" y="4168775"/>
          <p14:tracePt t="43435" x="10698163" y="4138613"/>
          <p14:tracePt t="43447" x="10668000" y="4124325"/>
          <p14:tracePt t="43453" x="10637838" y="4094163"/>
          <p14:tracePt t="43464" x="10607675" y="4078288"/>
          <p14:tracePt t="43468" x="10579100" y="4049713"/>
          <p14:tracePt t="43481" x="10563225" y="4033838"/>
          <p14:tracePt t="43484" x="10548938" y="4019550"/>
          <p14:tracePt t="43498" x="10533063" y="4003675"/>
          <p14:tracePt t="43501" x="10518775" y="3975100"/>
          <p14:tracePt t="43515" x="10502900" y="3959225"/>
          <p14:tracePt t="43517" x="10488613" y="3944938"/>
          <p14:tracePt t="43531" x="10488613" y="3929063"/>
          <p14:tracePt t="43533" x="10474325" y="3914775"/>
          <p14:tracePt t="43548" x="10474325" y="3898900"/>
          <p14:tracePt t="43551" x="10474325" y="3884613"/>
          <p14:tracePt t="43564" x="10458450" y="3884613"/>
          <p14:tracePt t="43584" x="10458450" y="3870325"/>
          <p14:tracePt t="43672" x="10474325" y="3870325"/>
          <p14:tracePt t="43694" x="10488613" y="3870325"/>
          <p14:tracePt t="43703" x="10502900" y="3870325"/>
          <p14:tracePt t="43712" x="10518775" y="3854450"/>
          <p14:tracePt t="43719" x="10533063" y="3840163"/>
          <p14:tracePt t="43732" x="10579100" y="3824288"/>
          <p14:tracePt t="43735" x="10607675" y="3824288"/>
          <p14:tracePt t="43744" x="10653713" y="3810000"/>
          <p14:tracePt t="43751" x="10698163" y="3795713"/>
          <p14:tracePt t="43760" x="10756900" y="3795713"/>
          <p14:tracePt t="43767" x="10802938" y="3779838"/>
          <p14:tracePt t="43777" x="10877550" y="3765550"/>
          <p14:tracePt t="43783" x="10936288" y="3749675"/>
          <p14:tracePt t="43792" x="11010900" y="3749675"/>
          <p14:tracePt t="43799" x="11115675" y="3735388"/>
          <p14:tracePt t="43808" x="11220450" y="3721100"/>
          <p14:tracePt t="43816" x="11325225" y="3705225"/>
          <p14:tracePt t="43824" x="11430000" y="3690938"/>
          <p14:tracePt t="43833" x="11564938" y="3675063"/>
          <p14:tracePt t="43841" x="11669713" y="3660775"/>
          <p14:tracePt t="43849" x="11788775" y="3660775"/>
          <p14:tracePt t="43857" x="11893550" y="3660775"/>
          <p14:tracePt t="43866" x="11998325" y="3660775"/>
          <p14:tracePt t="43874" x="12103100" y="3660775"/>
          <p14:tracePt t="43883" x="12147550" y="3660775"/>
          <p14:tracePt t="88751" x="12117388" y="3929063"/>
          <p14:tracePt t="88758" x="11968163" y="4019550"/>
          <p14:tracePt t="88762" x="11788775" y="4124325"/>
          <p14:tracePt t="88769" x="11564938" y="4257675"/>
          <p14:tracePt t="88779" x="11310938" y="4362450"/>
          <p14:tracePt t="88786" x="11026775" y="4497388"/>
          <p14:tracePt t="88795" x="10474325" y="4676775"/>
          <p14:tracePt t="88802" x="10279063" y="4706938"/>
          <p14:tracePt t="88811" x="9906000" y="4781550"/>
          <p14:tracePt t="88819" x="9218613" y="4886325"/>
          <p14:tracePt t="88827" x="8755063" y="4930775"/>
          <p14:tracePt t="88834" x="8531225" y="4945063"/>
          <p14:tracePt t="88844" x="8097838" y="4960938"/>
          <p14:tracePt t="88851" x="7664450" y="4991100"/>
          <p14:tracePt t="88859" x="7277100" y="5005388"/>
          <p14:tracePt t="88868" x="6902450" y="5035550"/>
          <p14:tracePt t="88877" x="6589713" y="5049838"/>
          <p14:tracePt t="88884" x="6469063" y="5049838"/>
          <p14:tracePt t="88892" x="6230938" y="5049838"/>
          <p14:tracePt t="88901" x="6021388" y="5049838"/>
          <p14:tracePt t="88909" x="5856288" y="5049838"/>
          <p14:tracePt t="88918" x="5707063" y="5049838"/>
          <p14:tracePt t="88924" x="5602288" y="5049838"/>
          <p14:tracePt t="88934" x="5573713" y="5049838"/>
          <p14:tracePt t="88941" x="5499100" y="5049838"/>
          <p14:tracePt t="88950" x="5422900" y="5049838"/>
          <p14:tracePt t="88956" x="5378450" y="5049838"/>
          <p14:tracePt t="88966" x="5348288" y="5049838"/>
          <p14:tracePt t="88972" x="5319713" y="5049838"/>
          <p14:tracePt t="88982" x="5303838" y="5035550"/>
          <p14:tracePt t="88988" x="5289550" y="5035550"/>
          <p14:tracePt t="88999" x="5259388" y="5019675"/>
          <p14:tracePt t="89005" x="5245100" y="5019675"/>
          <p14:tracePt t="89016" x="5229225" y="5019675"/>
          <p14:tracePt t="89021" x="5214938" y="5019675"/>
          <p14:tracePt t="89033" x="5184775" y="5019675"/>
          <p14:tracePt t="89038" x="5154613" y="5019675"/>
          <p14:tracePt t="89049" x="5110163" y="5005388"/>
          <p14:tracePt t="89053" x="5080000" y="5005388"/>
          <p14:tracePt t="89066" x="5035550" y="5005388"/>
          <p14:tracePt t="89070" x="5005388" y="4991100"/>
          <p14:tracePt t="89083" x="4975225" y="4975225"/>
          <p14:tracePt t="89086" x="4960938" y="4960938"/>
          <p14:tracePt t="89100" x="4930775" y="4945063"/>
          <p14:tracePt t="89102" x="4914900" y="4914900"/>
          <p14:tracePt t="89116" x="4886325" y="4900613"/>
          <p14:tracePt t="89118" x="4886325" y="4870450"/>
          <p14:tracePt t="89133" x="4870450" y="4826000"/>
          <p14:tracePt t="89135" x="4856163" y="4781550"/>
          <p14:tracePt t="89150" x="4840288" y="4737100"/>
          <p14:tracePt t="89152" x="4840288" y="4676775"/>
          <p14:tracePt t="89166" x="4840288" y="4616450"/>
          <p14:tracePt t="89169" x="4840288" y="4586288"/>
          <p14:tracePt t="89183" x="4840288" y="4527550"/>
          <p14:tracePt t="89185" x="4840288" y="4483100"/>
          <p14:tracePt t="89199" x="4840288" y="4452938"/>
          <p14:tracePt t="89202" x="4840288" y="4422775"/>
          <p14:tracePt t="89216" x="4840288" y="4392613"/>
          <p14:tracePt t="89218" x="4840288" y="4378325"/>
          <p14:tracePt t="89232" x="4840288" y="4362450"/>
          <p14:tracePt t="89751" x="4826000" y="4362450"/>
          <p14:tracePt t="89759" x="4811713" y="4362450"/>
          <p14:tracePt t="89769" x="4751388" y="4362450"/>
          <p14:tracePt t="89774" x="4706938" y="4362450"/>
          <p14:tracePt t="89782" x="4616450" y="4362450"/>
          <p14:tracePt t="89791" x="4541838" y="4348163"/>
          <p14:tracePt t="89801" x="4452938" y="4332288"/>
          <p14:tracePt t="89806" x="4332288" y="4332288"/>
          <p14:tracePt t="89814" x="4229100" y="4303713"/>
          <p14:tracePt t="89823" x="4094163" y="4273550"/>
          <p14:tracePt t="89830" x="3989388" y="4257675"/>
          <p14:tracePt t="89839" x="3854450" y="4229100"/>
          <p14:tracePt t="89846" x="3749675" y="4183063"/>
          <p14:tracePt t="89855" x="3644900" y="4138613"/>
          <p14:tracePt t="89863" x="3525838" y="4108450"/>
          <p14:tracePt t="89871" x="3406775" y="4064000"/>
          <p14:tracePt t="89879" x="3302000" y="4003675"/>
          <p14:tracePt t="89888" x="3213100" y="3975100"/>
          <p14:tracePt t="89895" x="3167063" y="3944938"/>
          <p14:tracePt t="89903" x="3108325" y="3914775"/>
          <p14:tracePt t="89911" x="3048000" y="3884613"/>
          <p14:tracePt t="89920" x="2987675" y="3854450"/>
          <p14:tracePt t="89927" x="2959100" y="3840163"/>
          <p14:tracePt t="89935" x="2928938" y="3810000"/>
          <p14:tracePt t="89943" x="2898775" y="3810000"/>
          <p14:tracePt t="89952" x="2882900" y="3795713"/>
          <p14:tracePt t="89960" x="2868613" y="3779838"/>
          <p14:tracePt t="89968" x="2854325" y="3779838"/>
          <p14:tracePt t="89976" x="2854325" y="3765550"/>
          <p14:tracePt t="89985" x="2838450" y="3765550"/>
          <p14:tracePt t="90008" x="2824163" y="3765550"/>
          <p14:tracePt t="90058" x="2808288" y="3765550"/>
          <p14:tracePt t="90156" x="2824163" y="3765550"/>
          <p14:tracePt t="90178" x="2824163" y="3779838"/>
          <p14:tracePt t="90192" x="2838450" y="3779838"/>
          <p14:tracePt t="90195" x="2854325" y="3779838"/>
          <p14:tracePt t="90211" x="2868613" y="3795713"/>
          <p14:tracePt t="90219" x="2898775" y="3795713"/>
          <p14:tracePt t="90227" x="2913063" y="3810000"/>
          <p14:tracePt t="90234" x="2943225" y="3810000"/>
          <p14:tracePt t="90243" x="2959100" y="3824288"/>
          <p14:tracePt t="90252" x="3017838" y="3854450"/>
          <p14:tracePt t="90260" x="3033713" y="3870325"/>
          <p14:tracePt t="90268" x="3078163" y="3870325"/>
          <p14:tracePt t="90276" x="3136900" y="3914775"/>
          <p14:tracePt t="90285" x="3167063" y="3914775"/>
          <p14:tracePt t="90293" x="3197225" y="3929063"/>
          <p14:tracePt t="90301" x="3241675" y="3959225"/>
          <p14:tracePt t="90308" x="3287713" y="3975100"/>
          <p14:tracePt t="90318" x="3346450" y="4003675"/>
          <p14:tracePt t="90325" x="3362325" y="4019550"/>
          <p14:tracePt t="90335" x="3436938" y="4064000"/>
          <p14:tracePt t="90340" x="3467100" y="4094163"/>
          <p14:tracePt t="90351" x="3511550" y="4124325"/>
          <p14:tracePt t="90357" x="3556000" y="4168775"/>
          <p14:tracePt t="90367" x="3600450" y="4213225"/>
          <p14:tracePt t="90372" x="3644900" y="4243388"/>
          <p14:tracePt t="90381" x="3660775" y="4273550"/>
          <p14:tracePt t="90390" x="3705225" y="4318000"/>
          <p14:tracePt t="90397" x="3735388" y="4362450"/>
          <p14:tracePt t="90405" x="3765550" y="4406900"/>
          <p14:tracePt t="90413" x="3795713" y="4452938"/>
          <p14:tracePt t="90422" x="3810000" y="4483100"/>
          <p14:tracePt t="90429" x="3824288" y="4527550"/>
          <p14:tracePt t="90438" x="3840163" y="4602163"/>
          <p14:tracePt t="90446" x="3854450" y="4632325"/>
          <p14:tracePt t="90455" x="3854450" y="4660900"/>
          <p14:tracePt t="90462" x="3870325" y="4737100"/>
          <p14:tracePt t="90470" x="3870325" y="4795838"/>
          <p14:tracePt t="90478" x="3870325" y="4826000"/>
          <p14:tracePt t="90486" x="3870325" y="4914900"/>
          <p14:tracePt t="90496" x="3870325" y="4945063"/>
          <p14:tracePt t="90502" x="3870325" y="5049838"/>
          <p14:tracePt t="90510" x="3870325" y="5080000"/>
          <p14:tracePt t="90518" x="3870325" y="5168900"/>
          <p14:tracePt t="90527" x="3870325" y="5199063"/>
          <p14:tracePt t="90534" x="3870325" y="5245100"/>
          <p14:tracePt t="90543" x="3870325" y="5303838"/>
          <p14:tracePt t="90551" x="3854450" y="5348288"/>
          <p14:tracePt t="90560" x="3854450" y="5408613"/>
          <p14:tracePt t="90568" x="3840163" y="5453063"/>
          <p14:tracePt t="90575" x="3824288" y="5499100"/>
          <p14:tracePt t="90585" x="3810000" y="5543550"/>
          <p14:tracePt t="90592" x="3795713" y="5588000"/>
          <p14:tracePt t="90602" x="3779838" y="5618163"/>
          <p14:tracePt t="90607" x="3765550" y="5662613"/>
          <p14:tracePt t="90618" x="3765550" y="5692775"/>
          <p14:tracePt t="90624" x="3749675" y="5722938"/>
          <p14:tracePt t="90634" x="3721100" y="5753100"/>
          <p14:tracePt t="90639" x="3721100" y="5781675"/>
          <p14:tracePt t="90650" x="3705225" y="5797550"/>
          <p14:tracePt t="90656" x="3690938" y="5827713"/>
          <p14:tracePt t="90665" x="3675063" y="5856288"/>
          <p14:tracePt t="90672" x="3660775" y="5886450"/>
          <p14:tracePt t="90682" x="3644900" y="5902325"/>
          <p14:tracePt t="90689" x="3616325" y="5930900"/>
          <p14:tracePt t="90699" x="3600450" y="5961063"/>
          <p14:tracePt t="90705" x="3586163" y="5991225"/>
          <p14:tracePt t="90716" x="3570288" y="6021388"/>
          <p14:tracePt t="90721" x="3556000" y="6051550"/>
          <p14:tracePt t="90733" x="3525838" y="6065838"/>
          <p14:tracePt t="90737" x="3511550" y="6096000"/>
          <p14:tracePt t="90750" x="3495675" y="6110288"/>
          <p14:tracePt t="90754" x="3481388" y="6110288"/>
          <p14:tracePt t="90766" x="3451225" y="6140450"/>
          <p14:tracePt t="90769" x="3436938" y="6140450"/>
          <p14:tracePt t="90783" x="3421063" y="6156325"/>
          <p14:tracePt t="90786" x="3390900" y="6156325"/>
          <p14:tracePt t="90800" x="3376613" y="6170613"/>
          <p14:tracePt t="90802" x="3346450" y="6184900"/>
          <p14:tracePt t="90816" x="3316288" y="6184900"/>
          <p14:tracePt t="90819" x="3287713" y="6184900"/>
          <p14:tracePt t="90833" x="3257550" y="6200775"/>
          <p14:tracePt t="90835" x="3227388" y="6200775"/>
          <p14:tracePt t="90850" x="3213100" y="6215063"/>
          <p14:tracePt t="90852" x="3182938" y="6215063"/>
          <p14:tracePt t="90867" x="3152775" y="6215063"/>
          <p14:tracePt t="90869" x="3122613" y="6215063"/>
          <p14:tracePt t="90883" x="3108325" y="6215063"/>
          <p14:tracePt t="90885" x="3078163" y="6215063"/>
          <p14:tracePt t="90899" x="3048000" y="6215063"/>
          <p14:tracePt t="90901" x="3033713" y="6215063"/>
          <p14:tracePt t="90916" x="3003550" y="6215063"/>
          <p14:tracePt t="90917" x="2959100" y="6215063"/>
          <p14:tracePt t="90924" x="2928938" y="6215063"/>
          <p14:tracePt t="90934" x="2882900" y="6215063"/>
          <p14:tracePt t="90939" x="2854325" y="6215063"/>
          <p14:tracePt t="90950" x="2824163" y="6215063"/>
          <p14:tracePt t="90956" x="2779713" y="6215063"/>
          <p14:tracePt t="90966" x="2749550" y="6215063"/>
          <p14:tracePt t="90972" x="2719388" y="6200775"/>
          <p14:tracePt t="90983" x="2689225" y="6200775"/>
          <p14:tracePt t="90989" x="2659063" y="6184900"/>
          <p14:tracePt t="90999" x="2628900" y="6184900"/>
          <p14:tracePt t="91004" x="2614613" y="6184900"/>
          <p14:tracePt t="91015" x="2584450" y="6170613"/>
          <p14:tracePt t="91021" x="2570163" y="6170613"/>
          <p14:tracePt t="91033" x="2554288" y="6156325"/>
          <p14:tracePt t="91036" x="2525713" y="6156325"/>
          <p14:tracePt t="91050" x="2509838" y="6156325"/>
          <p14:tracePt t="91053" x="2479675" y="6156325"/>
          <p14:tracePt t="91066" x="2451100" y="6156325"/>
          <p14:tracePt t="91069" x="2420938" y="6140450"/>
          <p14:tracePt t="91083" x="2405063" y="6140450"/>
          <p14:tracePt t="91085" x="2390775" y="6140450"/>
          <p14:tracePt t="91099" x="2374900" y="6140450"/>
          <p14:tracePt t="91101" x="2360613" y="6140450"/>
          <p14:tracePt t="91116" x="2346325" y="6140450"/>
          <p14:tracePt t="91135" x="2330450" y="6140450"/>
          <p14:tracePt t="103077" x="2346325" y="6126163"/>
          <p14:tracePt t="103089" x="2374900" y="6096000"/>
          <p14:tracePt t="103093" x="2420938" y="6065838"/>
          <p14:tracePt t="103104" x="2509838" y="6021388"/>
          <p14:tracePt t="103107" x="2600325" y="5961063"/>
          <p14:tracePt t="103116" x="2705100" y="5886450"/>
          <p14:tracePt t="103123" x="2882900" y="5767388"/>
          <p14:tracePt t="103139" x="3048000" y="5662613"/>
          <p14:tracePt t="103140" x="3257550" y="5557838"/>
          <p14:tracePt t="103148" x="3451225" y="5438775"/>
          <p14:tracePt t="103155" x="3705225" y="5289550"/>
          <p14:tracePt t="103164" x="4198938" y="4975225"/>
          <p14:tracePt t="103172" x="4557713" y="4721225"/>
          <p14:tracePt t="103180" x="4930775" y="4452938"/>
          <p14:tracePt t="103188" x="5364163" y="4124325"/>
          <p14:tracePt t="103196" x="5842000" y="3779838"/>
          <p14:tracePt t="103205" x="6289675" y="3406775"/>
          <p14:tracePt t="103213" x="6769100" y="3033713"/>
          <p14:tracePt t="103221" x="7261225" y="2659063"/>
          <p14:tracePt t="103228" x="7694613" y="2316163"/>
          <p14:tracePt t="103237" x="7904163" y="2166938"/>
          <p14:tracePt t="103246" x="8321675" y="1808163"/>
          <p14:tracePt t="103253" x="8724900" y="1493838"/>
          <p14:tracePt t="103261" x="9099550" y="1195388"/>
          <p14:tracePt t="103269" x="9412288" y="941388"/>
          <p14:tracePt t="103278" x="9517063" y="836613"/>
          <p14:tracePt t="103285" x="9726613" y="673100"/>
          <p14:tracePt t="103294" x="9786938" y="612775"/>
          <p14:tracePt t="103301" x="9875838" y="522288"/>
          <p14:tracePt t="103311" x="9950450" y="447675"/>
          <p14:tracePt t="103318" x="9994900" y="419100"/>
          <p14:tracePt t="103326" x="10025063" y="403225"/>
          <p14:tracePt t="103335" x="10025063" y="388938"/>
          <p14:tracePt t="103667" x="10040938" y="342900"/>
          <p14:tracePt t="103674" x="10071100" y="298450"/>
          <p14:tracePt t="103685" x="10115550" y="239713"/>
          <p14:tracePt t="103690" x="10160000" y="193675"/>
          <p14:tracePt t="103699" x="10174288" y="149225"/>
          <p14:tracePt t="103706" x="10248900" y="44450"/>
          <p14:tracePt t="103719" x="10264775" y="301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BAB64F-2FAB-C849-8D41-B5F253A9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200"/>
              <a:t>Doppler Characteristics of MES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6A0A62-EBB1-4143-B631-B93185486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Transient, usually lasting </a:t>
            </a:r>
            <a:r>
              <a:rPr lang="en-US" sz="2200" u="sng" dirty="0"/>
              <a:t>less than 300 </a:t>
            </a:r>
            <a:r>
              <a:rPr lang="en-US" sz="2200" u="sng" dirty="0" err="1"/>
              <a:t>ms</a:t>
            </a:r>
            <a:endParaRPr lang="en-US" sz="2200" u="sng" dirty="0"/>
          </a:p>
          <a:p>
            <a:r>
              <a:rPr lang="en-US" sz="2200" dirty="0"/>
              <a:t>The amplitude is usually </a:t>
            </a:r>
            <a:r>
              <a:rPr lang="en-US" sz="2200" u="sng" dirty="0"/>
              <a:t>at least 3 dB higher</a:t>
            </a:r>
            <a:r>
              <a:rPr lang="en-US" sz="2200" dirty="0"/>
              <a:t> than background blood flow signal</a:t>
            </a:r>
          </a:p>
          <a:p>
            <a:r>
              <a:rPr lang="en-US" sz="2200" dirty="0"/>
              <a:t>Is unidirectional within velocity spectrum</a:t>
            </a:r>
          </a:p>
          <a:p>
            <a:r>
              <a:rPr lang="en-US" sz="2200" dirty="0"/>
              <a:t>It's followed by a “snap” as audio output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410CFC-7728-AF4B-952B-D7EA07433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1101"/>
      </p:ext>
    </p:extLst>
  </p:cSld>
  <p:clrMapOvr>
    <a:masterClrMapping/>
  </p:clrMapOvr>
  <p:transition spd="slow" advTm="376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85" x="3390900" y="6065838"/>
          <p14:tracePt t="14298" x="3421063" y="6065838"/>
          <p14:tracePt t="14302" x="3481388" y="6081713"/>
          <p14:tracePt t="14308" x="3541713" y="6096000"/>
          <p14:tracePt t="14320" x="3630613" y="6126163"/>
          <p14:tracePt t="14327" x="3735388" y="6170613"/>
          <p14:tracePt t="14333" x="3840163" y="6200775"/>
          <p14:tracePt t="14339" x="3944938" y="6230938"/>
          <p14:tracePt t="14351" x="4078288" y="6275388"/>
          <p14:tracePt t="14356" x="4303713" y="6364288"/>
          <p14:tracePt t="14366" x="4378325" y="6380163"/>
          <p14:tracePt t="14372" x="4632325" y="6469063"/>
          <p14:tracePt t="14382" x="4795838" y="6529388"/>
          <p14:tracePt t="14389" x="4975225" y="6604000"/>
          <p14:tracePt t="14400" x="5154613" y="6664325"/>
          <p14:tracePt t="14404" x="5378450" y="6769100"/>
          <p14:tracePt t="14415" x="5602288" y="68437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bble%20test%20-%20Zaharijevic%201991%2C%20VSD%2C%20Valsalva" descr="Bubble%20test%20-%20Zaharijevic%201991%2C%20VSD%2C%20Valsalva">
            <a:hlinkClick r:id="" action="ppaction://media"/>
            <a:extLst>
              <a:ext uri="{FF2B5EF4-FFF2-40B4-BE49-F238E27FC236}">
                <a16:creationId xmlns:a16="http://schemas.microsoft.com/office/drawing/2014/main" id="{3211C300-F69F-3343-AE29-A84C823959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98D7E2-3C39-A94B-BEB2-19DFA431A7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DB87DF-E80D-AD40-B27F-759E271076E6}"/>
              </a:ext>
            </a:extLst>
          </p:cNvPr>
          <p:cNvSpPr/>
          <p:nvPr/>
        </p:nvSpPr>
        <p:spPr>
          <a:xfrm>
            <a:off x="3135086" y="261256"/>
            <a:ext cx="2329543" cy="261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221583"/>
      </p:ext>
    </p:extLst>
  </p:cSld>
  <p:clrMapOvr>
    <a:masterClrMapping/>
  </p:clrMapOvr>
  <p:transition spd="slow" advTm="504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687" objId="3"/>
        <p14:stopEvt time="45068" objId="3"/>
        <p14:playEvt time="49253" objId="3"/>
        <p14:stopEvt time="50455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ubble%20test%20HITS%20-%20PFO%20-%20Popovic" descr="Bubble%20test%20HITS%20-%20PFO%20-%20Popovic">
            <a:hlinkClick r:id="" action="ppaction://media"/>
            <a:extLst>
              <a:ext uri="{FF2B5EF4-FFF2-40B4-BE49-F238E27FC236}">
                <a16:creationId xmlns:a16="http://schemas.microsoft.com/office/drawing/2014/main" id="{50F1A196-1442-A64B-A747-45F405FA18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6F4765-EBDD-D746-BF43-691C9740452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AC4EB6-2948-E847-B363-6A6A44708A52}"/>
              </a:ext>
            </a:extLst>
          </p:cNvPr>
          <p:cNvSpPr/>
          <p:nvPr/>
        </p:nvSpPr>
        <p:spPr>
          <a:xfrm>
            <a:off x="3135086" y="261256"/>
            <a:ext cx="2329543" cy="261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4364506"/>
      </p:ext>
    </p:extLst>
  </p:cSld>
  <p:clrMapOvr>
    <a:masterClrMapping/>
  </p:clrMapOvr>
  <p:transition spd="slow" advTm="309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48" objId="3"/>
        <p14:stopEvt time="28697" objId="3"/>
        <p14:playEvt time="30334" objId="3"/>
        <p14:stopEvt time="30945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NJIC" descr="JANJIC">
            <a:hlinkClick r:id="" action="ppaction://media"/>
            <a:extLst>
              <a:ext uri="{FF2B5EF4-FFF2-40B4-BE49-F238E27FC236}">
                <a16:creationId xmlns:a16="http://schemas.microsoft.com/office/drawing/2014/main" id="{70FA7B38-C38F-4548-ABCF-62A516DDEF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2F26E8-947D-5F46-BE6A-D4CC51460AA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EE0575-8571-BD45-AA34-C272C237B496}"/>
              </a:ext>
            </a:extLst>
          </p:cNvPr>
          <p:cNvSpPr/>
          <p:nvPr/>
        </p:nvSpPr>
        <p:spPr>
          <a:xfrm>
            <a:off x="3135086" y="261256"/>
            <a:ext cx="2329543" cy="261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2908632"/>
      </p:ext>
    </p:extLst>
  </p:cSld>
  <p:clrMapOvr>
    <a:masterClrMapping/>
  </p:clrMapOvr>
  <p:transition spd="slow" advTm="1462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47" objId="3"/>
        <p14:stopEvt time="13625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368C58-BFA6-3E40-AAC0-7B3CB6F0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CE4432-E7EA-1A41-9124-963CE92D3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686312-79B7-9F4B-A0C1-AE41382CAE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Non-invasive</a:t>
            </a:r>
          </a:p>
          <a:p>
            <a:r>
              <a:rPr lang="en-US" dirty="0"/>
              <a:t>Safe</a:t>
            </a:r>
          </a:p>
          <a:p>
            <a:r>
              <a:rPr lang="en-US" dirty="0"/>
              <a:t>Easily performed and cheap</a:t>
            </a:r>
          </a:p>
          <a:p>
            <a:r>
              <a:rPr lang="en-US" dirty="0"/>
              <a:t>Takes ≈15 minutes</a:t>
            </a:r>
          </a:p>
          <a:p>
            <a:r>
              <a:rPr lang="en-US" dirty="0"/>
              <a:t>Sensitivity 89%, specificity 92%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CADF77-4123-1948-B91F-0A5708C99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4A0EEE-CB08-484B-9064-EEEC44218F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Doesn’t provide us information about:</a:t>
            </a:r>
          </a:p>
          <a:p>
            <a:pPr lvl="1"/>
            <a:r>
              <a:rPr lang="en-US" dirty="0"/>
              <a:t>Morphology</a:t>
            </a:r>
          </a:p>
          <a:p>
            <a:pPr lvl="1"/>
            <a:r>
              <a:rPr lang="en-US" dirty="0"/>
              <a:t>Size</a:t>
            </a:r>
          </a:p>
          <a:p>
            <a:r>
              <a:rPr lang="en-US" dirty="0"/>
              <a:t>Positive study, not always ≠ PFO</a:t>
            </a:r>
          </a:p>
          <a:p>
            <a:pPr lvl="1"/>
            <a:r>
              <a:rPr lang="en-US" dirty="0"/>
              <a:t>94% PFO</a:t>
            </a:r>
          </a:p>
          <a:p>
            <a:pPr lvl="1"/>
            <a:r>
              <a:rPr lang="en-US" dirty="0"/>
              <a:t>5% pulmonal AV fistulas</a:t>
            </a:r>
          </a:p>
          <a:p>
            <a:pPr lvl="1"/>
            <a:r>
              <a:rPr lang="en-US" dirty="0"/>
              <a:t>1% ASD</a:t>
            </a:r>
          </a:p>
          <a:p>
            <a:r>
              <a:rPr lang="en-US" b="1" dirty="0"/>
              <a:t>Unavailable acoustic bone window in 10%!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DFFB81F0-BEF2-C645-9333-F515D5C87CE9}"/>
              </a:ext>
            </a:extLst>
          </p:cNvPr>
          <p:cNvSpPr txBox="1"/>
          <p:nvPr/>
        </p:nvSpPr>
        <p:spPr>
          <a:xfrm>
            <a:off x="3778250" y="6459251"/>
            <a:ext cx="8413750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r" eaLnBrk="0" hangingPunct="0"/>
            <a:r>
              <a:rPr lang="en-US" altLang="en-US" sz="1000" dirty="0" err="1">
                <a:latin typeface="+mj-lt"/>
                <a:ea typeface="幼圆" pitchFamily="49" charset="-122"/>
              </a:rPr>
              <a:t>Tsivgoulis</a:t>
            </a:r>
            <a:r>
              <a:rPr lang="en-US" altLang="en-US" sz="1000" dirty="0">
                <a:latin typeface="+mj-lt"/>
                <a:ea typeface="幼圆" pitchFamily="49" charset="-122"/>
              </a:rPr>
              <a:t> G, et al. Safety of transcranial Doppler ‘bubble study’ for identification of right to left shunts: an international </a:t>
            </a:r>
          </a:p>
          <a:p>
            <a:pPr algn="r" eaLnBrk="0" hangingPunct="0"/>
            <a:r>
              <a:rPr lang="en-US" altLang="en-US" sz="1000" dirty="0" err="1">
                <a:latin typeface="+mj-lt"/>
                <a:ea typeface="幼圆" pitchFamily="49" charset="-122"/>
              </a:rPr>
              <a:t>multicentre</a:t>
            </a:r>
            <a:r>
              <a:rPr lang="en-US" altLang="en-US" sz="1000" dirty="0">
                <a:latin typeface="+mj-lt"/>
                <a:ea typeface="幼圆" pitchFamily="49" charset="-122"/>
              </a:rPr>
              <a:t> study. J Neurol </a:t>
            </a:r>
            <a:r>
              <a:rPr lang="en-US" altLang="en-US" sz="1000" dirty="0" err="1">
                <a:latin typeface="+mj-lt"/>
                <a:ea typeface="幼圆" pitchFamily="49" charset="-122"/>
              </a:rPr>
              <a:t>Neurosurg</a:t>
            </a:r>
            <a:r>
              <a:rPr lang="en-US" altLang="en-US" sz="1000" dirty="0">
                <a:latin typeface="+mj-lt"/>
                <a:ea typeface="幼圆" pitchFamily="49" charset="-122"/>
              </a:rPr>
              <a:t> Psychiatry 2011; 82:1206-1208.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A49742-2643-EF4D-A17E-00C5690B1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5361"/>
      </p:ext>
    </p:extLst>
  </p:cSld>
  <p:clrMapOvr>
    <a:masterClrMapping/>
  </p:clrMapOvr>
  <p:transition spd="slow" advTm="819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4131C87-9BB0-D740-85E2-416B234A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Procedure…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6523ED-A21F-2841-B49D-5424C19BC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18G needle inserted in antecubital vein</a:t>
            </a:r>
          </a:p>
          <a:p>
            <a:r>
              <a:rPr lang="en-US" dirty="0"/>
              <a:t>Patient lying in supine position</a:t>
            </a:r>
          </a:p>
          <a:p>
            <a:r>
              <a:rPr lang="en-US" dirty="0"/>
              <a:t>MCA is </a:t>
            </a:r>
            <a:r>
              <a:rPr lang="en-US" dirty="0" err="1"/>
              <a:t>insonated</a:t>
            </a:r>
            <a:endParaRPr lang="en-US" dirty="0"/>
          </a:p>
          <a:p>
            <a:r>
              <a:rPr lang="en-US" dirty="0"/>
              <a:t>The contrast agent is injected as a bolus during normal respiration and repeated after Valsalva maneuver</a:t>
            </a:r>
          </a:p>
          <a:p>
            <a:r>
              <a:rPr lang="en-US" dirty="0"/>
              <a:t>Contrast agent – agitated saline (mixed 1ml of air and 9ml of saline)</a:t>
            </a:r>
          </a:p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IMG_2778">
            <a:extLst>
              <a:ext uri="{FF2B5EF4-FFF2-40B4-BE49-F238E27FC236}">
                <a16:creationId xmlns:a16="http://schemas.microsoft.com/office/drawing/2014/main" id="{AC4E8357-63EE-4528-9DF1-F84209671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18445" b="3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DDE07980-BFD1-48FC-944E-8D87C2B97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r="1" b="1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B9325B-2484-EC4B-BCCD-9F9A23B73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39563"/>
      </p:ext>
    </p:extLst>
  </p:cSld>
  <p:clrMapOvr>
    <a:masterClrMapping/>
  </p:clrMapOvr>
  <p:transition spd="slow" advTm="880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11" x="4094163" y="6753225"/>
          <p14:tracePt t="10916" x="4646613" y="6559550"/>
          <p14:tracePt t="10924" x="5229225" y="6350000"/>
          <p14:tracePt t="10933" x="5856288" y="6140450"/>
          <p14:tracePt t="10940" x="6529388" y="5886450"/>
          <p14:tracePt t="10951" x="7172325" y="5648325"/>
          <p14:tracePt t="10955" x="7799388" y="5422900"/>
          <p14:tracePt t="10970" x="8067675" y="5334000"/>
          <p14:tracePt t="10972" x="8621713" y="5154613"/>
          <p14:tracePt t="10982" x="9113838" y="5019675"/>
          <p14:tracePt t="10988" x="9563100" y="4886325"/>
          <p14:tracePt t="10998" x="9966325" y="4781550"/>
          <p14:tracePt t="11004" x="10325100" y="4721225"/>
          <p14:tracePt t="11012" x="10653713" y="4660900"/>
          <p14:tracePt t="11021" x="10787063" y="4632325"/>
          <p14:tracePt t="11033" x="11041063" y="4586288"/>
          <p14:tracePt t="11037" x="11280775" y="4572000"/>
          <p14:tracePt t="11044" x="11460163" y="4541838"/>
          <p14:tracePt t="11053" x="11609388" y="4511675"/>
          <p14:tracePt t="11061" x="11744325" y="4497388"/>
          <p14:tracePt t="11069" x="11849100" y="4483100"/>
          <p14:tracePt t="11077" x="11877675" y="4467225"/>
          <p14:tracePt t="11086" x="11938000" y="4467225"/>
          <p14:tracePt t="11094" x="11998325" y="4452938"/>
          <p14:tracePt t="11103" x="12026900" y="4437063"/>
          <p14:tracePt t="11110" x="12057063" y="4437063"/>
          <p14:tracePt t="11117" x="12072938" y="4437063"/>
          <p14:tracePt t="11134" x="12087225" y="4437063"/>
          <p14:tracePt t="11199" x="12072938" y="4437063"/>
          <p14:tracePt t="11208" x="12072938" y="4452938"/>
          <p14:tracePt t="11217" x="12057063" y="4452938"/>
          <p14:tracePt t="11223" x="12057063" y="4467225"/>
          <p14:tracePt t="11231" x="12042775" y="4467225"/>
          <p14:tracePt t="11240" x="12042775" y="4497388"/>
          <p14:tracePt t="11250" x="12026900" y="4511675"/>
          <p14:tracePt t="11256" x="11998325" y="4557713"/>
          <p14:tracePt t="11267" x="11968163" y="4616450"/>
          <p14:tracePt t="11271" x="11938000" y="4706938"/>
          <p14:tracePt t="11282" x="11877675" y="4781550"/>
          <p14:tracePt t="11287" x="11818938" y="4886325"/>
          <p14:tracePt t="11299" x="11772900" y="4991100"/>
          <p14:tracePt t="11304" x="11728450" y="5080000"/>
          <p14:tracePt t="11312" x="11684000" y="5168900"/>
          <p14:tracePt t="11320" x="11623675" y="5273675"/>
          <p14:tracePt t="11328" x="11579225" y="5348288"/>
          <p14:tracePt t="11338" x="11534775" y="5438775"/>
          <p14:tracePt t="11345" x="11504613" y="5513388"/>
          <p14:tracePt t="11353" x="11444288" y="5602288"/>
          <p14:tracePt t="11361" x="11430000" y="5632450"/>
          <p14:tracePt t="11369" x="11399838" y="5707063"/>
          <p14:tracePt t="11377" x="11369675" y="5753100"/>
          <p14:tracePt t="11384" x="11341100" y="5811838"/>
          <p14:tracePt t="11393" x="11295063" y="5856288"/>
          <p14:tracePt t="11401" x="11280775" y="5902325"/>
          <p14:tracePt t="11409" x="11250613" y="5930900"/>
          <p14:tracePt t="11417" x="11220450" y="5961063"/>
          <p14:tracePt t="11425" x="11220450" y="5991225"/>
          <p14:tracePt t="11434" x="11206163" y="6007100"/>
          <p14:tracePt t="11442" x="11176000" y="6021388"/>
          <p14:tracePt t="11450" x="11176000" y="6035675"/>
          <p14:tracePt t="11458" x="11161713" y="6051550"/>
          <p14:tracePt t="11466" x="11145838" y="6051550"/>
          <p14:tracePt t="11474" x="11131550" y="6065838"/>
          <p14:tracePt t="11483" x="11131550" y="6081713"/>
          <p14:tracePt t="11490" x="11115675" y="6081713"/>
          <p14:tracePt t="11500" x="11115675" y="6096000"/>
          <p14:tracePt t="11506" x="11101388" y="6096000"/>
          <p14:tracePt t="11516" x="11087100" y="6096000"/>
          <p14:tracePt t="11522" x="11087100" y="6110288"/>
          <p14:tracePt t="11533" x="11071225" y="6110288"/>
          <p14:tracePt t="11539" x="11056938" y="6110288"/>
          <p14:tracePt t="11549" x="11041063" y="6126163"/>
          <p14:tracePt t="11555" x="11010900" y="6126163"/>
          <p14:tracePt t="11565" x="10982325" y="6126163"/>
          <p14:tracePt t="11571" x="10952163" y="6126163"/>
          <p14:tracePt t="11581" x="10922000" y="6126163"/>
          <p14:tracePt t="11587" x="10891838" y="6126163"/>
          <p14:tracePt t="11597" x="10861675" y="6126163"/>
          <p14:tracePt t="11604" x="10833100" y="6126163"/>
          <p14:tracePt t="11613" x="10802938" y="6110288"/>
          <p14:tracePt t="11619" x="10772775" y="6096000"/>
          <p14:tracePt t="11631" x="10756900" y="6065838"/>
          <p14:tracePt t="11636" x="10742613" y="6051550"/>
          <p14:tracePt t="11647" x="10728325" y="6035675"/>
          <p14:tracePt t="11652" x="10728325" y="6007100"/>
          <p14:tracePt t="11664" x="10712450" y="5991225"/>
          <p14:tracePt t="11668" x="10712450" y="5961063"/>
          <p14:tracePt t="11681" x="10698163" y="5946775"/>
          <p14:tracePt t="11684" x="10698163" y="5916613"/>
          <p14:tracePt t="11697" x="10698163" y="5902325"/>
          <p14:tracePt t="11700" x="10698163" y="5886450"/>
          <p14:tracePt t="11714" x="10698163" y="5872163"/>
          <p14:tracePt t="11716" x="10698163" y="5842000"/>
          <p14:tracePt t="11731" x="10698163" y="5811838"/>
          <p14:tracePt t="11733" x="10698163" y="5797550"/>
          <p14:tracePt t="11748" x="10698163" y="5753100"/>
          <p14:tracePt t="11749" x="10698163" y="5722938"/>
          <p14:tracePt t="11764" x="10698163" y="5692775"/>
          <p14:tracePt t="11767" x="10698163" y="5662613"/>
          <p14:tracePt t="11781" x="10698163" y="5618163"/>
          <p14:tracePt t="11783" x="10698163" y="5588000"/>
          <p14:tracePt t="11798" x="10698163" y="5543550"/>
          <p14:tracePt t="11800" x="10698163" y="5513388"/>
          <p14:tracePt t="11814" x="10698163" y="5483225"/>
          <p14:tracePt t="11816" x="10712450" y="5453063"/>
          <p14:tracePt t="11831" x="10712450" y="5422900"/>
          <p14:tracePt t="11832" x="10712450" y="5394325"/>
          <p14:tracePt t="11838" x="10728325" y="5378450"/>
          <p14:tracePt t="11849" x="10728325" y="5364163"/>
          <p14:tracePt t="11854" x="10742613" y="5364163"/>
          <p14:tracePt t="11865" x="10756900" y="5348288"/>
          <p14:tracePt t="11871" x="10772775" y="5334000"/>
          <p14:tracePt t="11880" x="10787063" y="5319713"/>
          <p14:tracePt t="11887" x="10802938" y="5303838"/>
          <p14:tracePt t="11897" x="10817225" y="5303838"/>
          <p14:tracePt t="11904" x="10833100" y="5289550"/>
          <p14:tracePt t="11914" x="10861675" y="5273675"/>
          <p14:tracePt t="11919" x="10891838" y="5259388"/>
          <p14:tracePt t="11931" x="10907713" y="5259388"/>
          <p14:tracePt t="11936" x="10936288" y="5245100"/>
          <p14:tracePt t="11947" x="10952163" y="5229225"/>
          <p14:tracePt t="11951" x="10982325" y="5229225"/>
          <p14:tracePt t="11964" x="10996613" y="5229225"/>
          <p14:tracePt t="11968" x="11026775" y="5229225"/>
          <p14:tracePt t="11981" x="11041063" y="5229225"/>
          <p14:tracePt t="11984" x="11071225" y="5229225"/>
          <p14:tracePt t="11998" x="11101388" y="5229225"/>
          <p14:tracePt t="12000" x="11131550" y="5229225"/>
          <p14:tracePt t="12014" x="11145838" y="5229225"/>
          <p14:tracePt t="12016" x="11176000" y="5229225"/>
          <p14:tracePt t="12031" x="11206163" y="5229225"/>
          <p14:tracePt t="12033" x="11220450" y="5229225"/>
          <p14:tracePt t="12047" x="11250613" y="5229225"/>
          <p14:tracePt t="12049" x="11264900" y="5245100"/>
          <p14:tracePt t="12064" x="11295063" y="5259388"/>
          <p14:tracePt t="12067" x="11310938" y="5273675"/>
          <p14:tracePt t="12081" x="11325225" y="5273675"/>
          <p14:tracePt t="12083" x="11341100" y="5289550"/>
          <p14:tracePt t="12098" x="11355388" y="5319713"/>
          <p14:tracePt t="12101" x="11385550" y="5334000"/>
          <p14:tracePt t="12114" x="11415713" y="5378450"/>
          <p14:tracePt t="12116" x="11444288" y="5408613"/>
          <p14:tracePt t="12131" x="11474450" y="5453063"/>
          <p14:tracePt t="12132" x="11504613" y="5513388"/>
          <p14:tracePt t="12138" x="11534775" y="5573713"/>
          <p14:tracePt t="12147" x="11564938" y="5648325"/>
          <p14:tracePt t="12154" x="11595100" y="5707063"/>
          <p14:tracePt t="12164" x="11609388" y="5737225"/>
          <p14:tracePt t="12171" x="11623675" y="5797550"/>
          <p14:tracePt t="12181" x="11639550" y="5842000"/>
          <p14:tracePt t="12186" x="11639550" y="5872163"/>
          <p14:tracePt t="12197" x="11639550" y="5916613"/>
          <p14:tracePt t="12204" x="11639550" y="5946775"/>
          <p14:tracePt t="12214" x="11639550" y="5976938"/>
          <p14:tracePt t="12218" x="11639550" y="5991225"/>
          <p14:tracePt t="12231" x="11639550" y="6021388"/>
          <p14:tracePt t="12235" x="11639550" y="6035675"/>
          <p14:tracePt t="12247" x="11639550" y="6051550"/>
          <p14:tracePt t="12250" x="11639550" y="6065838"/>
          <p14:tracePt t="12275" x="11623675" y="6081713"/>
          <p14:tracePt t="12291" x="11623675" y="6096000"/>
          <p14:tracePt t="12300" x="11609388" y="6096000"/>
          <p14:tracePt t="12324" x="11595100" y="6110288"/>
          <p14:tracePt t="12340" x="11579225" y="6110288"/>
          <p14:tracePt t="12350" x="11564938" y="6126163"/>
          <p14:tracePt t="12356" x="11534775" y="6126163"/>
          <p14:tracePt t="12367" x="11490325" y="6140450"/>
          <p14:tracePt t="18954" x="11474450" y="6140450"/>
          <p14:tracePt t="18964" x="11460163" y="6126163"/>
          <p14:tracePt t="18968" x="11430000" y="6110288"/>
          <p14:tracePt t="18976" x="11415713" y="6096000"/>
          <p14:tracePt t="18991" x="11369675" y="6065838"/>
          <p14:tracePt t="18992" x="11325225" y="6035675"/>
          <p14:tracePt t="19000" x="11264900" y="6007100"/>
          <p14:tracePt t="19008" x="11236325" y="5991225"/>
          <p14:tracePt t="19016" x="11161713" y="5930900"/>
          <p14:tracePt t="19024" x="11131550" y="5916613"/>
          <p14:tracePt t="19034" x="11087100" y="5886450"/>
          <p14:tracePt t="19040" x="11041063" y="5856288"/>
          <p14:tracePt t="19050" x="10966450" y="5797550"/>
          <p14:tracePt t="19056" x="10952163" y="5781675"/>
          <p14:tracePt t="19067" x="10891838" y="5737225"/>
          <p14:tracePt t="19072" x="10861675" y="5692775"/>
          <p14:tracePt t="19084" x="10847388" y="5662613"/>
          <p14:tracePt t="19089" x="10833100" y="5632450"/>
          <p14:tracePt t="19100" x="10802938" y="5588000"/>
          <p14:tracePt t="19105" x="10787063" y="5557838"/>
          <p14:tracePt t="19115" x="10756900" y="5527675"/>
          <p14:tracePt t="19121" x="10742613" y="5499100"/>
          <p14:tracePt t="19131" x="10728325" y="5483225"/>
          <p14:tracePt t="19137" x="10712450" y="5468938"/>
          <p14:tracePt t="19146" x="10712450" y="5453063"/>
          <p14:tracePt t="19154" x="10698163" y="5438775"/>
          <p14:tracePt t="19163" x="10682288" y="5422900"/>
          <p14:tracePt t="19178" x="10668000" y="5408613"/>
          <p14:tracePt t="19186" x="10653713" y="5394325"/>
          <p14:tracePt t="19195" x="10637838" y="5378450"/>
          <p14:tracePt t="19210" x="10623550" y="5364163"/>
          <p14:tracePt t="19219" x="10623550" y="5348288"/>
          <p14:tracePt t="19228" x="10607675" y="5348288"/>
          <p14:tracePt t="19235" x="10607675" y="5334000"/>
          <p14:tracePt t="19243" x="10607675" y="5319713"/>
          <p14:tracePt t="19260" x="10607675" y="5303838"/>
          <p14:tracePt t="19275" x="10607675" y="5289550"/>
          <p14:tracePt t="19292" x="10607675" y="5273675"/>
          <p14:tracePt t="19324" x="10623550" y="5259388"/>
          <p14:tracePt t="19333" x="10653713" y="5245100"/>
          <p14:tracePt t="19340" x="10668000" y="5229225"/>
          <p14:tracePt t="19350" x="10698163" y="5214938"/>
          <p14:tracePt t="19357" x="10728325" y="5199063"/>
          <p14:tracePt t="19366" x="10756900" y="5184775"/>
          <p14:tracePt t="19372" x="10817225" y="5168900"/>
          <p14:tracePt t="19384" x="10833100" y="5154613"/>
          <p14:tracePt t="19389" x="10907713" y="5154613"/>
          <p14:tracePt t="19399" x="10936288" y="5154613"/>
          <p14:tracePt t="19404" x="10982325" y="5154613"/>
          <p14:tracePt t="19412" x="11026775" y="5154613"/>
          <p14:tracePt t="19422" x="11056938" y="5154613"/>
          <p14:tracePt t="19429" x="11101388" y="5154613"/>
          <p14:tracePt t="19437" x="11131550" y="5154613"/>
          <p14:tracePt t="19445" x="11161713" y="5154613"/>
          <p14:tracePt t="19455" x="11176000" y="5154613"/>
          <p14:tracePt t="19466" x="11190288" y="5168900"/>
          <p14:tracePt t="19469" x="11206163" y="5168900"/>
          <p14:tracePt t="19477" x="11206163" y="5184775"/>
          <p14:tracePt t="19485" x="11220450" y="5199063"/>
          <p14:tracePt t="19495" x="11220450" y="5214938"/>
          <p14:tracePt t="19501" x="11236325" y="5229225"/>
          <p14:tracePt t="19510" x="11236325" y="5245100"/>
          <p14:tracePt t="19518" x="11236325" y="5273675"/>
          <p14:tracePt t="19527" x="11250613" y="5289550"/>
          <p14:tracePt t="19534" x="11250613" y="5303838"/>
          <p14:tracePt t="19542" x="11250613" y="5319713"/>
          <p14:tracePt t="19550" x="11250613" y="5348288"/>
          <p14:tracePt t="19559" x="11250613" y="5364163"/>
          <p14:tracePt t="19567" x="11250613" y="5394325"/>
          <p14:tracePt t="19575" x="11250613" y="5422900"/>
          <p14:tracePt t="19583" x="11250613" y="5468938"/>
          <p14:tracePt t="19592" x="11250613" y="5483225"/>
          <p14:tracePt t="19600" x="11250613" y="5513388"/>
          <p14:tracePt t="19607" x="11250613" y="5557838"/>
          <p14:tracePt t="19616" x="11236325" y="5588000"/>
          <p14:tracePt t="19624" x="11220450" y="5632450"/>
          <p14:tracePt t="19632" x="11220450" y="5662613"/>
          <p14:tracePt t="19639" x="11206163" y="5676900"/>
          <p14:tracePt t="19650" x="11190288" y="5707063"/>
          <p14:tracePt t="19656" x="11190288" y="5722938"/>
          <p14:tracePt t="19666" x="11176000" y="5737225"/>
          <p14:tracePt t="19672" x="11176000" y="5753100"/>
          <p14:tracePt t="19682" x="11176000" y="5767388"/>
          <p14:tracePt t="19689" x="11161713" y="5781675"/>
          <p14:tracePt t="19704" x="11145838" y="5781675"/>
          <p14:tracePt t="19712" x="11145838" y="5797550"/>
          <p14:tracePt t="19728" x="11131550" y="5811838"/>
          <p14:tracePt t="19745" x="11115675" y="5811838"/>
          <p14:tracePt t="19786" x="11101388" y="5811838"/>
          <p14:tracePt t="26890" x="11071225" y="5811838"/>
          <p14:tracePt t="26901" x="11026775" y="5811838"/>
          <p14:tracePt t="26906" x="10966450" y="5811838"/>
          <p14:tracePt t="26914" x="10891838" y="5811838"/>
          <p14:tracePt t="26925" x="10833100" y="5811838"/>
          <p14:tracePt t="26933" x="10742613" y="5811838"/>
          <p14:tracePt t="26938" x="10668000" y="5811838"/>
          <p14:tracePt t="26946" x="10579100" y="5811838"/>
          <p14:tracePt t="26956" x="10474325" y="5827713"/>
          <p14:tracePt t="26963" x="10264775" y="5842000"/>
          <p14:tracePt t="26971" x="10174288" y="5856288"/>
          <p14:tracePt t="26978" x="10040938" y="5886450"/>
          <p14:tracePt t="26987" x="9771063" y="5916613"/>
          <p14:tracePt t="26994" x="9591675" y="5946775"/>
          <p14:tracePt t="27003" x="9383713" y="5991225"/>
          <p14:tracePt t="27011" x="9293225" y="6007100"/>
          <p14:tracePt t="27020" x="9099550" y="6051550"/>
          <p14:tracePt t="27027" x="8920163" y="6081713"/>
          <p14:tracePt t="27036" x="8724900" y="6110288"/>
          <p14:tracePt t="27043" x="8547100" y="6140450"/>
          <p14:tracePt t="27053" x="8382000" y="6170613"/>
          <p14:tracePt t="27060" x="8247063" y="6184900"/>
          <p14:tracePt t="27067" x="8188325" y="6200775"/>
          <p14:tracePt t="27076" x="8083550" y="6200775"/>
          <p14:tracePt t="27085" x="8008938" y="6215063"/>
          <p14:tracePt t="27092" x="7934325" y="6230938"/>
          <p14:tracePt t="27099" x="7813675" y="6230938"/>
          <p14:tracePt t="27108" x="7785100" y="6230938"/>
          <p14:tracePt t="27117" x="7739063" y="6230938"/>
          <p14:tracePt t="27125" x="7634288" y="6230938"/>
          <p14:tracePt t="27133" x="7620000" y="6230938"/>
          <p14:tracePt t="27141" x="7575550" y="6215063"/>
          <p14:tracePt t="27150" x="7531100" y="6200775"/>
          <p14:tracePt t="27157" x="7485063" y="6200775"/>
          <p14:tracePt t="27166" x="7454900" y="6184900"/>
          <p14:tracePt t="27173" x="7440613" y="6170613"/>
          <p14:tracePt t="27184" x="7410450" y="6156325"/>
          <p14:tracePt t="27189" x="7380288" y="6140450"/>
          <p14:tracePt t="27200" x="7366000" y="6140450"/>
          <p14:tracePt t="27206" x="7366000" y="6126163"/>
          <p14:tracePt t="27216" x="7351713" y="6110288"/>
          <p14:tracePt t="27221" x="7335838" y="6096000"/>
          <p14:tracePt t="27230" x="7321550" y="6081713"/>
          <p14:tracePt t="27238" x="7305675" y="6065838"/>
          <p14:tracePt t="27248" x="7277100" y="6035675"/>
          <p14:tracePt t="27255" x="7277100" y="6007100"/>
          <p14:tracePt t="27265" x="7231063" y="5961063"/>
          <p14:tracePt t="27270" x="7216775" y="5916613"/>
          <p14:tracePt t="27281" x="7200900" y="5886450"/>
          <p14:tracePt t="27286" x="7172325" y="5842000"/>
          <p14:tracePt t="27297" x="7156450" y="5797550"/>
          <p14:tracePt t="27302" x="7142163" y="5767388"/>
          <p14:tracePt t="27315" x="7112000" y="5737225"/>
          <p14:tracePt t="27319" x="7097713" y="5707063"/>
          <p14:tracePt t="27331" x="7097713" y="5692775"/>
          <p14:tracePt t="27335" x="7081838" y="5676900"/>
          <p14:tracePt t="27348" x="7081838" y="5662613"/>
          <p14:tracePt t="27360" x="7081838" y="5648325"/>
          <p14:tracePt t="28033" x="7081838" y="5662613"/>
          <p14:tracePt t="28040" x="7081838" y="5676900"/>
          <p14:tracePt t="28055" x="7081838" y="5692775"/>
          <p14:tracePt t="28063" x="7081838" y="5707063"/>
          <p14:tracePt t="28078" x="7067550" y="5737225"/>
          <p14:tracePt t="28081" x="7067550" y="5753100"/>
          <p14:tracePt t="28088" x="7067550" y="5767388"/>
          <p14:tracePt t="28098" x="7051675" y="5811838"/>
          <p14:tracePt t="28105" x="7051675" y="5842000"/>
          <p14:tracePt t="28115" x="7037388" y="5872163"/>
          <p14:tracePt t="28120" x="7037388" y="5902325"/>
          <p14:tracePt t="28131" x="7023100" y="5946775"/>
          <p14:tracePt t="28137" x="7023100" y="5976938"/>
          <p14:tracePt t="28148" x="7023100" y="6021388"/>
          <p14:tracePt t="28153" x="7007225" y="6051550"/>
          <p14:tracePt t="28165" x="7007225" y="6081713"/>
          <p14:tracePt t="28169" x="7007225" y="6110288"/>
          <p14:tracePt t="28181" x="7007225" y="6126163"/>
          <p14:tracePt t="28184" x="7007225" y="6140450"/>
          <p14:tracePt t="28201" x="7007225" y="6156325"/>
          <p14:tracePt t="28266" x="7007225" y="6126163"/>
          <p14:tracePt t="28274" x="7007225" y="6096000"/>
          <p14:tracePt t="28284" x="7007225" y="6051550"/>
          <p14:tracePt t="28291" x="7007225" y="5991225"/>
          <p14:tracePt t="28299" x="7007225" y="5961063"/>
          <p14:tracePt t="28307" x="7007225" y="5872163"/>
          <p14:tracePt t="28319" x="7007225" y="5797550"/>
          <p14:tracePt t="28322" x="7007225" y="5632450"/>
          <p14:tracePt t="28334" x="7007225" y="5499100"/>
          <p14:tracePt t="28338" x="7007225" y="5303838"/>
          <p14:tracePt t="28349" x="7023100" y="5049838"/>
          <p14:tracePt t="28354" x="7081838" y="4765675"/>
          <p14:tracePt t="28363" x="7142163" y="4452938"/>
          <p14:tracePt t="28371" x="7186613" y="4332288"/>
          <p14:tracePt t="28382" x="7246938" y="4064000"/>
          <p14:tracePt t="28387" x="7277100" y="3989388"/>
          <p14:tracePt t="28396" x="7305675" y="3824288"/>
          <p14:tracePt t="28404" x="7351713" y="3705225"/>
          <p14:tracePt t="28417" x="7366000" y="3616325"/>
          <p14:tracePt t="28419" x="7380288" y="3556000"/>
          <p14:tracePt t="28428" x="7396163" y="3511550"/>
          <p14:tracePt t="28437" x="7410450" y="3481388"/>
          <p14:tracePt t="28452" x="7426325" y="3467100"/>
          <p14:tracePt t="28492" x="7440613" y="3467100"/>
          <p14:tracePt t="28525" x="7440613" y="3481388"/>
          <p14:tracePt t="29175" x="7426325" y="3481388"/>
          <p14:tracePt t="29185" x="7410450" y="3467100"/>
          <p14:tracePt t="29189" x="7366000" y="3436938"/>
          <p14:tracePt t="29197" x="7321550" y="3390900"/>
          <p14:tracePt t="29206" x="7261225" y="3346450"/>
          <p14:tracePt t="29217" x="7200900" y="3287713"/>
          <p14:tracePt t="29221" x="7142163" y="3241675"/>
          <p14:tracePt t="29229" x="7081838" y="3182938"/>
          <p14:tracePt t="29237" x="7051675" y="3152775"/>
          <p14:tracePt t="29248" x="6992938" y="3092450"/>
          <p14:tracePt t="29253" x="6918325" y="3017838"/>
          <p14:tracePt t="29262" x="6888163" y="3003550"/>
          <p14:tracePt t="29269" x="6827838" y="2928938"/>
          <p14:tracePt t="29279" x="6813550" y="2898775"/>
          <p14:tracePt t="29286" x="6753225" y="2808288"/>
          <p14:tracePt t="29293" x="6738938" y="2794000"/>
          <p14:tracePt t="29302" x="6708775" y="2719388"/>
          <p14:tracePt t="29311" x="6692900" y="2674938"/>
          <p14:tracePt t="29318" x="6692900" y="2644775"/>
          <p14:tracePt t="29326" x="6678613" y="2584450"/>
          <p14:tracePt t="29334" x="6664325" y="2540000"/>
          <p14:tracePt t="29343" x="6664325" y="2479675"/>
          <p14:tracePt t="29350" x="6648450" y="2405063"/>
          <p14:tracePt t="29358" x="6634163" y="2346325"/>
          <p14:tracePt t="29366" x="6634163" y="2286000"/>
          <p14:tracePt t="29375" x="6634163" y="2255838"/>
          <p14:tracePt t="29382" x="6634163" y="2197100"/>
          <p14:tracePt t="29391" x="6634163" y="2151063"/>
          <p14:tracePt t="29400" x="6634163" y="2092325"/>
          <p14:tracePt t="29408" x="6634163" y="2032000"/>
          <p14:tracePt t="29416" x="6634163" y="2001838"/>
          <p14:tracePt t="29423" x="6634163" y="1957388"/>
          <p14:tracePt t="29433" x="6634163" y="1927225"/>
          <p14:tracePt t="29441" x="6634163" y="1897063"/>
          <p14:tracePt t="29450" x="6634163" y="1882775"/>
          <p14:tracePt t="29456" x="6648450" y="1852613"/>
          <p14:tracePt t="29466" x="6648450" y="1838325"/>
          <p14:tracePt t="29473" x="6664325" y="1822450"/>
          <p14:tracePt t="29482" x="6678613" y="1808163"/>
          <p14:tracePt t="29488" x="6678613" y="1792288"/>
          <p14:tracePt t="29498" x="6692900" y="1778000"/>
          <p14:tracePt t="29505" x="6708775" y="1763713"/>
          <p14:tracePt t="29515" x="6723063" y="1747838"/>
          <p14:tracePt t="29521" x="6738938" y="1717675"/>
          <p14:tracePt t="29531" x="6769100" y="1689100"/>
          <p14:tracePt t="29538" x="6783388" y="1658938"/>
          <p14:tracePt t="29548" x="6797675" y="1643063"/>
          <p14:tracePt t="29553" x="6827838" y="1612900"/>
          <p14:tracePt t="29565" x="6843713" y="1584325"/>
          <p14:tracePt t="29570" x="6872288" y="1568450"/>
          <p14:tracePt t="29581" x="6888163" y="1554163"/>
          <p14:tracePt t="29585" x="6902450" y="1524000"/>
          <p14:tracePt t="29598" x="6932613" y="1509713"/>
          <p14:tracePt t="29602" x="6946900" y="1493838"/>
          <p14:tracePt t="29615" x="6962775" y="1493838"/>
          <p14:tracePt t="29617" x="6977063" y="1479550"/>
          <p14:tracePt t="29631" x="6992938" y="1463675"/>
          <p14:tracePt t="29634" x="7007225" y="1463675"/>
          <p14:tracePt t="29650" x="7023100" y="1449388"/>
          <p14:tracePt t="29658" x="7037388" y="1449388"/>
          <p14:tracePt t="29674" x="7051675" y="1449388"/>
          <p14:tracePt t="29700" x="7067550" y="1449388"/>
          <p14:tracePt t="29731" x="7081838" y="1449388"/>
          <p14:tracePt t="29740" x="7081838" y="1463675"/>
          <p14:tracePt t="29750" x="7097713" y="1463675"/>
          <p14:tracePt t="29767" x="7112000" y="1479550"/>
          <p14:tracePt t="29772" x="7126288" y="1479550"/>
          <p14:tracePt t="29780" x="7142163" y="1479550"/>
          <p14:tracePt t="29788" x="7156450" y="1493838"/>
          <p14:tracePt t="29796" x="7172325" y="1509713"/>
          <p14:tracePt t="29805" x="7186613" y="1509713"/>
          <p14:tracePt t="29817" x="7231063" y="1538288"/>
          <p14:tracePt t="29820" x="7261225" y="1554163"/>
          <p14:tracePt t="29829" x="7291388" y="1568450"/>
          <p14:tracePt t="29837" x="7335838" y="1598613"/>
          <p14:tracePt t="29844" x="7380288" y="1628775"/>
          <p14:tracePt t="29853" x="7410450" y="1643063"/>
          <p14:tracePt t="29861" x="7440613" y="1673225"/>
          <p14:tracePt t="29870" x="7485063" y="1703388"/>
          <p14:tracePt t="29877" x="7515225" y="1733550"/>
          <p14:tracePt t="29885" x="7545388" y="1763713"/>
          <p14:tracePt t="29893" x="7575550" y="1778000"/>
          <p14:tracePt t="29901" x="7589838" y="1792288"/>
          <p14:tracePt t="29909" x="7605713" y="1808163"/>
          <p14:tracePt t="29917" x="7605713" y="1822450"/>
          <p14:tracePt t="29925" x="7620000" y="1822450"/>
          <p14:tracePt t="29942" x="7620000" y="1838325"/>
          <p14:tracePt t="31197" x="7634288" y="1838325"/>
          <p14:tracePt t="31208" x="7650163" y="1838325"/>
          <p14:tracePt t="31212" x="7664450" y="1838325"/>
          <p14:tracePt t="31220" x="7680325" y="1838325"/>
          <p14:tracePt t="31228" x="7694613" y="1838325"/>
          <p14:tracePt t="31242" x="7708900" y="1838325"/>
          <p14:tracePt t="31245" x="7724775" y="1838325"/>
          <p14:tracePt t="31253" x="7739063" y="1838325"/>
          <p14:tracePt t="31261" x="7754938" y="1838325"/>
          <p14:tracePt t="31270" x="7769225" y="1838325"/>
          <p14:tracePt t="31277" x="7785100" y="1838325"/>
          <p14:tracePt t="31293" x="7799388" y="1838325"/>
          <p14:tracePt t="31301" x="7813675" y="1838325"/>
          <p14:tracePt t="31309" x="7813675" y="1852613"/>
          <p14:tracePt t="31317" x="7829550" y="1852613"/>
          <p14:tracePt t="31326" x="7843838" y="1866900"/>
          <p14:tracePt t="31342" x="7859713" y="1866900"/>
          <p14:tracePt t="31350" x="7874000" y="1897063"/>
          <p14:tracePt t="31358" x="7888288" y="1897063"/>
          <p14:tracePt t="31368" x="7888288" y="1912938"/>
          <p14:tracePt t="31374" x="7904163" y="1927225"/>
          <p14:tracePt t="31384" x="7918450" y="1943100"/>
          <p14:tracePt t="31391" x="7934325" y="1957388"/>
          <p14:tracePt t="31402" x="7934325" y="1971675"/>
          <p14:tracePt t="31407" x="7948613" y="1987550"/>
          <p14:tracePt t="31417" x="7962900" y="2001838"/>
          <p14:tracePt t="31423" x="7978775" y="2032000"/>
          <p14:tracePt t="31434" x="7978775" y="2062163"/>
          <p14:tracePt t="31439" x="7993063" y="2092325"/>
          <p14:tracePt t="31450" x="8008938" y="2120900"/>
          <p14:tracePt t="31455" x="8008938" y="2151063"/>
          <p14:tracePt t="31466" x="8023225" y="2181225"/>
          <p14:tracePt t="31471" x="8023225" y="2197100"/>
          <p14:tracePt t="31480" x="8039100" y="2241550"/>
          <p14:tracePt t="31488" x="8039100" y="2255838"/>
          <p14:tracePt t="31496" x="8053388" y="2286000"/>
          <p14:tracePt t="31504" x="8053388" y="2300288"/>
          <p14:tracePt t="31512" x="8053388" y="2316163"/>
          <p14:tracePt t="31520" x="8053388" y="2330450"/>
          <p14:tracePt t="31529" x="8053388" y="2346325"/>
          <p14:tracePt t="31537" x="8053388" y="2360613"/>
          <p14:tracePt t="31544" x="8053388" y="2374900"/>
          <p14:tracePt t="31552" x="8053388" y="2390775"/>
          <p14:tracePt t="31561" x="8053388" y="2405063"/>
          <p14:tracePt t="31570" x="8039100" y="2420938"/>
          <p14:tracePt t="31585" x="8039100" y="2435225"/>
          <p14:tracePt t="31593" x="8023225" y="2451100"/>
          <p14:tracePt t="31609" x="8008938" y="2465388"/>
          <p14:tracePt t="31618" x="7993063" y="2465388"/>
          <p14:tracePt t="31625" x="7993063" y="2479675"/>
          <p14:tracePt t="31635" x="7978775" y="2479675"/>
          <p14:tracePt t="31642" x="7962900" y="2495550"/>
          <p14:tracePt t="31650" x="7948613" y="2495550"/>
          <p14:tracePt t="31658" x="7948613" y="2509838"/>
          <p14:tracePt t="31668" x="7918450" y="2509838"/>
          <p14:tracePt t="31684" x="7904163" y="2525713"/>
          <p14:tracePt t="31690" x="7888288" y="2525713"/>
          <p14:tracePt t="31701" x="7874000" y="2525713"/>
          <p14:tracePt t="31706" x="7874000" y="2540000"/>
          <p14:tracePt t="31717" x="7859713" y="2540000"/>
          <p14:tracePt t="31722" x="7843838" y="2540000"/>
          <p14:tracePt t="31734" x="7829550" y="2540000"/>
          <p14:tracePt t="31738" x="7813675" y="2540000"/>
          <p14:tracePt t="31755" x="7799388" y="2540000"/>
          <p14:tracePt t="31763" x="7785100" y="2540000"/>
          <p14:tracePt t="31772" x="7769225" y="2540000"/>
          <p14:tracePt t="31779" x="7754938" y="2540000"/>
          <p14:tracePt t="31796" x="7739063" y="2540000"/>
          <p14:tracePt t="31804" x="7724775" y="2540000"/>
          <p14:tracePt t="31820" x="7708900" y="2540000"/>
          <p14:tracePt t="31829" x="7694613" y="2540000"/>
          <p14:tracePt t="31844" x="7680325" y="2540000"/>
          <p14:tracePt t="31852" x="7664450" y="2540000"/>
          <p14:tracePt t="31868" x="7650163" y="2540000"/>
          <p14:tracePt t="31885" x="7634288" y="2525713"/>
          <p14:tracePt t="31901" x="7620000" y="2525713"/>
          <p14:tracePt t="31909" x="7605713" y="2525713"/>
          <p14:tracePt t="31917" x="7589838" y="2525713"/>
          <p14:tracePt t="31926" x="7575550" y="2509838"/>
          <p14:tracePt t="31933" x="7559675" y="2509838"/>
          <p14:tracePt t="31941" x="7545388" y="2509838"/>
          <p14:tracePt t="31949" x="7531100" y="2495550"/>
          <p14:tracePt t="31957" x="7515225" y="2495550"/>
          <p14:tracePt t="31966" x="7500938" y="2479675"/>
          <p14:tracePt t="31973" x="7485063" y="2479675"/>
          <p14:tracePt t="31982" x="7470775" y="2465388"/>
          <p14:tracePt t="31990" x="7454900" y="2451100"/>
          <p14:tracePt t="31999" x="7440613" y="2451100"/>
          <p14:tracePt t="32006" x="7426325" y="2435225"/>
          <p14:tracePt t="32018" x="7410450" y="2435225"/>
          <p14:tracePt t="32021" x="7396163" y="2405063"/>
          <p14:tracePt t="32033" x="7380288" y="2405063"/>
          <p14:tracePt t="32046" x="7366000" y="2390775"/>
          <p14:tracePt t="32054" x="7366000" y="2374900"/>
          <p14:tracePt t="32063" x="7351713" y="2374900"/>
          <p14:tracePt t="32071" x="7351713" y="2360613"/>
          <p14:tracePt t="32084" x="7351713" y="2346325"/>
          <p14:tracePt t="32088" x="7335838" y="2346325"/>
          <p14:tracePt t="32095" x="7335838" y="2330450"/>
          <p14:tracePt t="32103" x="7335838" y="2316163"/>
          <p14:tracePt t="32111" x="7335838" y="2300288"/>
          <p14:tracePt t="32119" x="7335838" y="2271713"/>
          <p14:tracePt t="32127" x="7335838" y="2255838"/>
          <p14:tracePt t="32135" x="7335838" y="2241550"/>
          <p14:tracePt t="32143" x="7335838" y="2211388"/>
          <p14:tracePt t="32153" x="7335838" y="2181225"/>
          <p14:tracePt t="32159" x="7335838" y="2166938"/>
          <p14:tracePt t="32168" x="7335838" y="2136775"/>
          <p14:tracePt t="32176" x="7335838" y="2106613"/>
          <p14:tracePt t="32184" x="7335838" y="2076450"/>
          <p14:tracePt t="32192" x="7335838" y="2062163"/>
          <p14:tracePt t="32200" x="7335838" y="2017713"/>
          <p14:tracePt t="32208" x="7351713" y="2001838"/>
          <p14:tracePt t="32218" x="7351713" y="1987550"/>
          <p14:tracePt t="32225" x="7366000" y="1957388"/>
          <p14:tracePt t="32234" x="7366000" y="1943100"/>
          <p14:tracePt t="32241" x="7366000" y="1927225"/>
          <p14:tracePt t="32251" x="7380288" y="1912938"/>
          <p14:tracePt t="32268" x="7380288" y="1897063"/>
          <p14:tracePt t="32273" x="7380288" y="1882775"/>
          <p14:tracePt t="32285" x="7396163" y="1866900"/>
          <p14:tracePt t="32299" x="7410450" y="1852613"/>
          <p14:tracePt t="32305" x="7410450" y="1838325"/>
          <p14:tracePt t="32316" x="7426325" y="1822450"/>
          <p14:tracePt t="32330" x="7440613" y="1808163"/>
          <p14:tracePt t="32354" x="7454900" y="1808163"/>
          <p14:tracePt t="32387" x="7470775" y="1808163"/>
          <p14:tracePt t="32427" x="7470775" y="1822450"/>
          <p14:tracePt t="36205" x="7485063" y="1822450"/>
          <p14:tracePt t="36214" x="7500938" y="1808163"/>
          <p14:tracePt t="36221" x="7515225" y="1808163"/>
          <p14:tracePt t="36229" x="7531100" y="1808163"/>
          <p14:tracePt t="36245" x="7545388" y="1808163"/>
          <p14:tracePt t="36253" x="7559675" y="1808163"/>
          <p14:tracePt t="36261" x="7575550" y="1808163"/>
          <p14:tracePt t="36271" x="7589838" y="1808163"/>
          <p14:tracePt t="36286" x="7605713" y="1808163"/>
          <p14:tracePt t="36293" x="7620000" y="1808163"/>
          <p14:tracePt t="36302" x="7634288" y="1808163"/>
          <p14:tracePt t="36310" x="7650163" y="1808163"/>
          <p14:tracePt t="36317" x="7664450" y="1808163"/>
          <p14:tracePt t="36326" x="7680325" y="1808163"/>
          <p14:tracePt t="36335" x="7694613" y="1808163"/>
          <p14:tracePt t="36342" x="7708900" y="1808163"/>
          <p14:tracePt t="36351" x="7739063" y="1808163"/>
          <p14:tracePt t="36358" x="7754938" y="1808163"/>
          <p14:tracePt t="36368" x="7769225" y="1808163"/>
          <p14:tracePt t="36375" x="7785100" y="1822450"/>
          <p14:tracePt t="36384" x="7813675" y="1822450"/>
          <p14:tracePt t="36391" x="7829550" y="1838325"/>
          <p14:tracePt t="36401" x="7859713" y="1852613"/>
          <p14:tracePt t="36406" x="7888288" y="1866900"/>
          <p14:tracePt t="36417" x="7918450" y="1882775"/>
          <p14:tracePt t="36423" x="7948613" y="1912938"/>
          <p14:tracePt t="36434" x="7978775" y="1927225"/>
          <p14:tracePt t="36439" x="8008938" y="1957388"/>
          <p14:tracePt t="36450" x="8039100" y="1987550"/>
          <p14:tracePt t="36455" x="8067675" y="2017713"/>
          <p14:tracePt t="36467" x="8083550" y="2032000"/>
          <p14:tracePt t="36471" x="8097838" y="2046288"/>
          <p14:tracePt t="36480" x="8113713" y="2076450"/>
          <p14:tracePt t="36497" x="8113713" y="2092325"/>
          <p14:tracePt t="36504" x="8128000" y="2092325"/>
          <p14:tracePt t="36511" x="8128000" y="2106613"/>
          <p14:tracePt t="36544" x="8128000" y="2120900"/>
          <p14:tracePt t="36570" x="8128000" y="2136775"/>
          <p14:tracePt t="36593" x="8113713" y="2136775"/>
          <p14:tracePt t="36601" x="8097838" y="2151063"/>
          <p14:tracePt t="36609" x="8083550" y="2166938"/>
          <p14:tracePt t="36617" x="8053388" y="2197100"/>
          <p14:tracePt t="36626" x="8008938" y="2211388"/>
          <p14:tracePt t="36634" x="7978775" y="2225675"/>
          <p14:tracePt t="36641" x="7918450" y="2241550"/>
          <p14:tracePt t="36651" x="7874000" y="2271713"/>
          <p14:tracePt t="36658" x="7813675" y="2286000"/>
          <p14:tracePt t="36668" x="7769225" y="2300288"/>
          <p14:tracePt t="36674" x="7724775" y="2316163"/>
          <p14:tracePt t="36682" x="7664450" y="2330450"/>
          <p14:tracePt t="36690" x="7620000" y="2346325"/>
          <p14:tracePt t="36701" x="7575550" y="2346325"/>
          <p14:tracePt t="36706" x="7531100" y="2360613"/>
          <p14:tracePt t="36717" x="7485063" y="2360613"/>
          <p14:tracePt t="36722" x="7440613" y="2360613"/>
          <p14:tracePt t="36732" x="7396163" y="2360613"/>
          <p14:tracePt t="36738" x="7366000" y="2360613"/>
          <p14:tracePt t="36747" x="7321550" y="2360613"/>
          <p14:tracePt t="36755" x="7291388" y="2360613"/>
          <p14:tracePt t="36766" x="7261225" y="2360613"/>
          <p14:tracePt t="36770" x="7246938" y="2360613"/>
          <p14:tracePt t="36778" x="7231063" y="2346325"/>
          <p14:tracePt t="36788" x="7200900" y="2346325"/>
          <p14:tracePt t="36795" x="7200900" y="2330450"/>
          <p14:tracePt t="36803" x="7186613" y="2330450"/>
          <p14:tracePt t="36812" x="7186613" y="2316163"/>
          <p14:tracePt t="36835" x="7172325" y="2300288"/>
          <p14:tracePt t="36844" x="7172325" y="2286000"/>
          <p14:tracePt t="36861" x="7172325" y="2271713"/>
          <p14:tracePt t="36868" x="7156450" y="2255838"/>
          <p14:tracePt t="36876" x="7156450" y="2241550"/>
          <p14:tracePt t="36893" x="7156450" y="2225675"/>
          <p14:tracePt t="36901" x="7142163" y="2211388"/>
          <p14:tracePt t="36908" x="7142163" y="2197100"/>
          <p14:tracePt t="36917" x="7142163" y="2181225"/>
          <p14:tracePt t="36925" x="7142163" y="2166938"/>
          <p14:tracePt t="36932" x="7126288" y="2151063"/>
          <p14:tracePt t="36940" x="7126288" y="2136775"/>
          <p14:tracePt t="36951" x="7126288" y="2106613"/>
          <p14:tracePt t="36958" x="7126288" y="2092325"/>
          <p14:tracePt t="36973" x="7126288" y="2076450"/>
          <p14:tracePt t="36991" x="7126288" y="2062163"/>
          <p14:tracePt t="37477" x="7126288" y="2076450"/>
          <p14:tracePt t="37485" x="7112000" y="2120900"/>
          <p14:tracePt t="37492" x="7081838" y="2197100"/>
          <p14:tracePt t="37499" x="7051675" y="2286000"/>
          <p14:tracePt t="37507" x="7023100" y="2390775"/>
          <p14:tracePt t="37518" x="6977063" y="2509838"/>
          <p14:tracePt t="37523" x="6932613" y="2628900"/>
          <p14:tracePt t="37534" x="6902450" y="2779713"/>
          <p14:tracePt t="37540" x="6872288" y="2913063"/>
          <p14:tracePt t="37551" x="6843713" y="3048000"/>
          <p14:tracePt t="37556" x="6827838" y="3182938"/>
          <p14:tracePt t="37567" x="6813550" y="3287713"/>
          <p14:tracePt t="37572" x="6813550" y="3406775"/>
          <p14:tracePt t="37583" x="6797675" y="3495675"/>
          <p14:tracePt t="37588" x="6797675" y="3600450"/>
          <p14:tracePt t="37597" x="6783388" y="3705225"/>
          <p14:tracePt t="37605" x="6783388" y="3810000"/>
          <p14:tracePt t="37613" x="6783388" y="3898900"/>
          <p14:tracePt t="37621" x="6783388" y="3989388"/>
          <p14:tracePt t="37628" x="6769100" y="4094163"/>
          <p14:tracePt t="37637" x="6769100" y="4124325"/>
          <p14:tracePt t="37645" x="6769100" y="4183063"/>
          <p14:tracePt t="37653" x="6769100" y="4229100"/>
          <p14:tracePt t="37662" x="6753225" y="4257675"/>
          <p14:tracePt t="37670" x="6753225" y="4287838"/>
          <p14:tracePt t="37678" x="6753225" y="4303713"/>
          <p14:tracePt t="37693" x="6753225" y="4318000"/>
          <p14:tracePt t="38957" x="6708775" y="4362450"/>
          <p14:tracePt t="38968" x="6678613" y="4392613"/>
          <p14:tracePt t="38973" x="6634163" y="4437063"/>
          <p14:tracePt t="38984" x="6573838" y="4497388"/>
          <p14:tracePt t="38988" x="6543675" y="4557713"/>
          <p14:tracePt t="38997" x="6484938" y="4632325"/>
          <p14:tracePt t="39005" x="6424613" y="4721225"/>
          <p14:tracePt t="39013" x="6380163" y="4811713"/>
          <p14:tracePt t="39022" x="6335713" y="4900613"/>
          <p14:tracePt t="39029" x="6289675" y="4991100"/>
          <p14:tracePt t="39037" x="6245225" y="5080000"/>
          <p14:tracePt t="39046" x="6215063" y="5168900"/>
          <p14:tracePt t="39055" x="6184900" y="5289550"/>
          <p14:tracePt t="39061" x="6170613" y="5378450"/>
          <p14:tracePt t="39070" x="6156325" y="5468938"/>
          <p14:tracePt t="39078" x="6140450" y="5588000"/>
          <p14:tracePt t="39087" x="6126163" y="5692775"/>
          <p14:tracePt t="39094" x="6126163" y="5827713"/>
          <p14:tracePt t="39103" x="6110288" y="5930900"/>
          <p14:tracePt t="39110" x="6096000" y="6065838"/>
          <p14:tracePt t="39119" x="6096000" y="6184900"/>
          <p14:tracePt t="39127" x="6096000" y="6319838"/>
          <p14:tracePt t="39134" x="6096000" y="6454775"/>
          <p14:tracePt t="39143" x="6096000" y="6589713"/>
          <p14:tracePt t="39150" x="6096000" y="6692900"/>
          <p14:tracePt t="39160" x="6096000" y="6813550"/>
          <p14:tracePt t="52560" x="9563100" y="6708775"/>
          <p14:tracePt t="52572" x="9712325" y="6484938"/>
          <p14:tracePt t="52575" x="9875838" y="6275388"/>
          <p14:tracePt t="52585" x="10025063" y="6065838"/>
          <p14:tracePt t="52589" x="10174288" y="5842000"/>
          <p14:tracePt t="52601" x="10309225" y="5632450"/>
          <p14:tracePt t="52605" x="10369550" y="5543550"/>
          <p14:tracePt t="52613" x="10488613" y="5394325"/>
          <p14:tracePt t="52622" x="10607675" y="5245100"/>
          <p14:tracePt t="52633" x="10698163" y="5140325"/>
          <p14:tracePt t="52637" x="10756900" y="5049838"/>
          <p14:tracePt t="52645" x="10802938" y="5019675"/>
          <p14:tracePt t="52654" x="10891838" y="4886325"/>
          <p14:tracePt t="52663" x="10907713" y="4870450"/>
          <p14:tracePt t="52671" x="10952163" y="4826000"/>
          <p14:tracePt t="52678" x="10982325" y="4781550"/>
          <p14:tracePt t="52687" x="11010900" y="4751388"/>
          <p14:tracePt t="52696" x="11026775" y="4721225"/>
          <p14:tracePt t="52703" x="11056938" y="4691063"/>
          <p14:tracePt t="52711" x="11071225" y="4660900"/>
          <p14:tracePt t="52718" x="11087100" y="4632325"/>
          <p14:tracePt t="52727" x="11101388" y="4602163"/>
          <p14:tracePt t="52735" x="11115675" y="4586288"/>
          <p14:tracePt t="52743" x="11115675" y="4572000"/>
          <p14:tracePt t="52751" x="11131550" y="4557713"/>
          <p14:tracePt t="52760" x="11131550" y="4541838"/>
          <p14:tracePt t="52768" x="11131550" y="4527550"/>
          <p14:tracePt t="52776" x="11145838" y="4511675"/>
          <p14:tracePt t="52784" x="11145838" y="4497388"/>
          <p14:tracePt t="52793" x="11145838" y="4483100"/>
          <p14:tracePt t="52801" x="11145838" y="4452938"/>
          <p14:tracePt t="52808" x="11161713" y="4422775"/>
          <p14:tracePt t="52818" x="11161713" y="4378325"/>
          <p14:tracePt t="52825" x="11176000" y="4318000"/>
          <p14:tracePt t="52834" x="11190288" y="4257675"/>
          <p14:tracePt t="52840" x="11206163" y="4183063"/>
          <p14:tracePt t="52850" x="11236325" y="4152900"/>
          <p14:tracePt t="52857" x="11250613" y="4108450"/>
          <p14:tracePt t="52867" x="11280775" y="4064000"/>
          <p14:tracePt t="52872" x="11310938" y="4019550"/>
          <p14:tracePt t="52883" x="11325225" y="3989388"/>
          <p14:tracePt t="52889" x="11341100" y="3959225"/>
          <p14:tracePt t="52899" x="11355388" y="3944938"/>
          <p14:tracePt t="52905" x="11369675" y="3929063"/>
          <p14:tracePt t="52922" x="11385550" y="3929063"/>
          <p14:tracePt t="52929" x="11385550" y="3914775"/>
          <p14:tracePt t="52938" x="11399838" y="3914775"/>
          <p14:tracePt t="52978" x="11415713" y="3914775"/>
          <p14:tracePt t="53010" x="11430000" y="3929063"/>
          <p14:tracePt t="53019" x="11444288" y="3929063"/>
          <p14:tracePt t="53027" x="11474450" y="3959225"/>
          <p14:tracePt t="53034" x="11504613" y="3975100"/>
          <p14:tracePt t="53042" x="11518900" y="3989388"/>
          <p14:tracePt t="53051" x="11564938" y="4019550"/>
          <p14:tracePt t="53060" x="11609388" y="4064000"/>
          <p14:tracePt t="53067" x="11623675" y="4078288"/>
          <p14:tracePt t="53075" x="11653838" y="4108450"/>
          <p14:tracePt t="53085" x="11698288" y="4168775"/>
          <p14:tracePt t="53092" x="11714163" y="4183063"/>
          <p14:tracePt t="53101" x="11744325" y="4213225"/>
          <p14:tracePt t="53107" x="11758613" y="4243388"/>
          <p14:tracePt t="53117" x="11772900" y="4273550"/>
          <p14:tracePt t="53124" x="11788775" y="4303713"/>
          <p14:tracePt t="53134" x="11803063" y="4332288"/>
          <p14:tracePt t="53139" x="11803063" y="4348163"/>
          <p14:tracePt t="53150" x="11818938" y="4362450"/>
          <p14:tracePt t="53156" x="11818938" y="4378325"/>
          <p14:tracePt t="53164" x="11818938" y="4392613"/>
          <p14:tracePt t="53180" x="11818938" y="4406900"/>
          <p14:tracePt t="53205" x="11818938" y="4422775"/>
          <p14:tracePt t="53229" x="11803063" y="4422775"/>
          <p14:tracePt t="53245" x="11788775" y="4422775"/>
          <p14:tracePt t="53253" x="11758613" y="4422775"/>
          <p14:tracePt t="53261" x="11744325" y="4422775"/>
          <p14:tracePt t="53269" x="11728450" y="4437063"/>
          <p14:tracePt t="53278" x="11698288" y="4437063"/>
          <p14:tracePt t="53286" x="11684000" y="4437063"/>
          <p14:tracePt t="53294" x="11653838" y="4437063"/>
          <p14:tracePt t="53302" x="11639550" y="4437063"/>
          <p14:tracePt t="53310" x="11595100" y="4437063"/>
          <p14:tracePt t="53319" x="11564938" y="4437063"/>
          <p14:tracePt t="53326" x="11518900" y="4437063"/>
          <p14:tracePt t="53334" x="11460163" y="4437063"/>
          <p14:tracePt t="53342" x="11415713" y="4437063"/>
          <p14:tracePt t="53352" x="11369675" y="4437063"/>
          <p14:tracePt t="53358" x="11341100" y="4437063"/>
          <p14:tracePt t="53368" x="11280775" y="4437063"/>
          <p14:tracePt t="53374" x="11236325" y="4437063"/>
          <p14:tracePt t="53385" x="11190288" y="4422775"/>
          <p14:tracePt t="53391" x="11145838" y="4406900"/>
          <p14:tracePt t="53401" x="11101388" y="4392613"/>
          <p14:tracePt t="53407" x="11071225" y="4378325"/>
          <p14:tracePt t="53418" x="11041063" y="4362450"/>
          <p14:tracePt t="53423" x="11026775" y="4348163"/>
          <p14:tracePt t="53434" x="11010900" y="4332288"/>
          <p14:tracePt t="53439" x="10996613" y="4318000"/>
          <p14:tracePt t="53450" x="10982325" y="4303713"/>
          <p14:tracePt t="53455" x="10982325" y="4287838"/>
          <p14:tracePt t="53463" x="10966450" y="4287838"/>
          <p14:tracePt t="53472" x="10966450" y="4273550"/>
          <p14:tracePt t="53489" x="10952163" y="4257675"/>
          <p14:tracePt t="53496" x="10952163" y="4243388"/>
          <p14:tracePt t="53504" x="10952163" y="4229100"/>
          <p14:tracePt t="53513" x="10952163" y="4198938"/>
          <p14:tracePt t="53521" x="10952163" y="4183063"/>
          <p14:tracePt t="53528" x="10952163" y="4168775"/>
          <p14:tracePt t="53536" x="10936288" y="4152900"/>
          <p14:tracePt t="53553" x="10936288" y="4138613"/>
          <p14:tracePt t="53560" x="10922000" y="4124325"/>
          <p14:tracePt t="53568" x="10922000" y="4108450"/>
          <p14:tracePt t="53577" x="10922000" y="4094163"/>
          <p14:tracePt t="53593" x="10907713" y="4078288"/>
          <p14:tracePt t="53601" x="10907713" y="4064000"/>
          <p14:tracePt t="53626" x="10907713" y="4049713"/>
          <p14:tracePt t="53659" x="10907713" y="4033838"/>
          <p14:tracePt t="53772" x="10907713" y="4049713"/>
          <p14:tracePt t="56573" x="10907713" y="4064000"/>
          <p14:tracePt t="56582" x="10891838" y="4094163"/>
          <p14:tracePt t="56587" x="10877550" y="4108450"/>
          <p14:tracePt t="56595" x="10861675" y="4138613"/>
          <p14:tracePt t="56604" x="10833100" y="4152900"/>
          <p14:tracePt t="56612" x="10817225" y="4168775"/>
          <p14:tracePt t="56624" x="10756900" y="4229100"/>
          <p14:tracePt t="56627" x="10698163" y="4287838"/>
          <p14:tracePt t="56636" x="10623550" y="4348163"/>
          <p14:tracePt t="56646" x="10548938" y="4437063"/>
          <p14:tracePt t="56652" x="10458450" y="4497388"/>
          <p14:tracePt t="56660" x="10369550" y="4586288"/>
          <p14:tracePt t="56668" x="10339388" y="4616450"/>
          <p14:tracePt t="56677" x="10279063" y="4660900"/>
          <p14:tracePt t="56685" x="10220325" y="4721225"/>
          <p14:tracePt t="56693" x="10174288" y="4751388"/>
          <p14:tracePt t="56701" x="10145713" y="4765675"/>
          <p14:tracePt t="56710" x="10099675" y="4781550"/>
          <p14:tracePt t="56717" x="10085388" y="4795838"/>
          <p14:tracePt t="56725" x="10071100" y="4795838"/>
          <p14:tracePt t="56742" x="10055225" y="4811713"/>
          <p14:tracePt t="56768" x="10040938" y="4811713"/>
          <p14:tracePt t="56921" x="10025063" y="4811713"/>
          <p14:tracePt t="56952" x="10025063" y="4826000"/>
          <p14:tracePt t="56960" x="10010775" y="4826000"/>
          <p14:tracePt t="56976" x="9994900" y="4840288"/>
          <p14:tracePt t="56986" x="9994900" y="4856163"/>
          <p14:tracePt t="56993" x="9980613" y="4856163"/>
          <p14:tracePt t="57003" x="9980613" y="4870450"/>
          <p14:tracePt t="57009" x="9966325" y="4870450"/>
          <p14:tracePt t="57024" x="9966325" y="4886325"/>
          <p14:tracePt t="57057" x="9966325" y="4900613"/>
          <p14:tracePt t="57488" x="9980613" y="4900613"/>
          <p14:tracePt t="57495" x="10010775" y="4900613"/>
          <p14:tracePt t="57502" x="10055225" y="4900613"/>
          <p14:tracePt t="57511" x="10115550" y="4900613"/>
          <p14:tracePt t="57524" x="10190163" y="4900613"/>
          <p14:tracePt t="57526" x="10264775" y="4900613"/>
          <p14:tracePt t="57535" x="10339388" y="4900613"/>
          <p14:tracePt t="57543" x="10383838" y="4900613"/>
          <p14:tracePt t="57551" x="10488613" y="4900613"/>
          <p14:tracePt t="57560" x="10563225" y="4900613"/>
          <p14:tracePt t="57568" x="10623550" y="4900613"/>
          <p14:tracePt t="57575" x="10682288" y="4900613"/>
          <p14:tracePt t="57585" x="10756900" y="4900613"/>
          <p14:tracePt t="57592" x="10817225" y="4900613"/>
          <p14:tracePt t="57601" x="10847388" y="4900613"/>
          <p14:tracePt t="57608" x="10907713" y="4900613"/>
          <p14:tracePt t="57618" x="10952163" y="4900613"/>
          <p14:tracePt t="57625" x="10996613" y="4900613"/>
          <p14:tracePt t="57634" x="11026775" y="4900613"/>
          <p14:tracePt t="57639" x="11056938" y="4900613"/>
          <p14:tracePt t="57650" x="11087100" y="4900613"/>
          <p14:tracePt t="57656" x="11115675" y="4900613"/>
          <p14:tracePt t="57664" x="11131550" y="4900613"/>
          <p14:tracePt t="57672" x="11161713" y="4900613"/>
          <p14:tracePt t="57680" x="11176000" y="4900613"/>
          <p14:tracePt t="57689" x="11190288" y="4900613"/>
          <p14:tracePt t="57697" x="11220450" y="4900613"/>
          <p14:tracePt t="57705" x="11250613" y="4900613"/>
          <p14:tracePt t="57713" x="11295063" y="4900613"/>
          <p14:tracePt t="57721" x="11325225" y="4900613"/>
          <p14:tracePt t="57730" x="11355388" y="4900613"/>
          <p14:tracePt t="57737" x="11399838" y="4900613"/>
          <p14:tracePt t="57745" x="11430000" y="4900613"/>
          <p14:tracePt t="57755" x="11460163" y="4900613"/>
          <p14:tracePt t="57761" x="11490325" y="4900613"/>
          <p14:tracePt t="57769" x="11504613" y="4900613"/>
          <p14:tracePt t="57778" x="11518900" y="4900613"/>
          <p14:tracePt t="57785" x="11534775" y="4900613"/>
          <p14:tracePt t="57795" x="11549063" y="4900613"/>
          <p14:tracePt t="58321" x="11534775" y="4900613"/>
          <p14:tracePt t="58328" x="11504613" y="4900613"/>
          <p14:tracePt t="58336" x="11460163" y="4900613"/>
          <p14:tracePt t="58345" x="11415713" y="4900613"/>
          <p14:tracePt t="58356" x="11385550" y="4914900"/>
          <p14:tracePt t="58360" x="11325225" y="4914900"/>
          <p14:tracePt t="58370" x="11280775" y="4930775"/>
          <p14:tracePt t="58377" x="11236325" y="4930775"/>
          <p14:tracePt t="58386" x="11206163" y="4945063"/>
          <p14:tracePt t="58393" x="11145838" y="4945063"/>
          <p14:tracePt t="58402" x="11101388" y="4945063"/>
          <p14:tracePt t="58409" x="11056938" y="4960938"/>
          <p14:tracePt t="58419" x="11026775" y="4960938"/>
          <p14:tracePt t="58425" x="10982325" y="4960938"/>
          <p14:tracePt t="58435" x="10952163" y="4975225"/>
          <p14:tracePt t="58441" x="10936288" y="4975225"/>
          <p14:tracePt t="58452" x="10907713" y="4975225"/>
          <p14:tracePt t="58458" x="10877550" y="4991100"/>
          <p14:tracePt t="58468" x="10861675" y="4991100"/>
          <p14:tracePt t="58473" x="10847388" y="4991100"/>
          <p14:tracePt t="58484" x="10817225" y="4991100"/>
          <p14:tracePt t="58490" x="10802938" y="4991100"/>
          <p14:tracePt t="58506" x="10787063" y="4991100"/>
          <p14:tracePt t="58522" x="10772775" y="5005388"/>
          <p14:tracePt t="58611" x="10756900" y="5019675"/>
          <p14:tracePt t="58644" x="10742613" y="5035550"/>
          <p14:tracePt t="58668" x="10728325" y="5049838"/>
          <p14:tracePt t="58686" x="10712450" y="5065713"/>
          <p14:tracePt t="58701" x="10698163" y="5080000"/>
          <p14:tracePt t="58709" x="10682288" y="5110163"/>
          <p14:tracePt t="58719" x="10668000" y="5140325"/>
          <p14:tracePt t="58724" x="10637838" y="5154613"/>
          <p14:tracePt t="58735" x="10623550" y="5199063"/>
          <p14:tracePt t="58741" x="10607675" y="5229225"/>
          <p14:tracePt t="58752" x="10593388" y="5259388"/>
          <p14:tracePt t="58757" x="10579100" y="5273675"/>
          <p14:tracePt t="58768" x="10563225" y="5303838"/>
          <p14:tracePt t="58772" x="10563225" y="5334000"/>
          <p14:tracePt t="58783" x="10548938" y="5348288"/>
          <p14:tracePt t="58797" x="10548938" y="5364163"/>
          <p14:tracePt t="58814" x="10533063" y="5378450"/>
          <p14:tracePt t="58838" x="10533063" y="5394325"/>
          <p14:tracePt t="58870" x="10533063" y="5408613"/>
          <p14:tracePt t="59585" x="10533063" y="5394325"/>
          <p14:tracePt t="59591" x="10548938" y="5378450"/>
          <p14:tracePt t="59603" x="10563225" y="5364163"/>
          <p14:tracePt t="59607" x="10579100" y="5348288"/>
          <p14:tracePt t="59615" x="10579100" y="5334000"/>
          <p14:tracePt t="59623" x="10607675" y="5319713"/>
          <p14:tracePt t="59636" x="10623550" y="5289550"/>
          <p14:tracePt t="59647" x="10653713" y="5273675"/>
          <p14:tracePt t="59656" x="10668000" y="5245100"/>
          <p14:tracePt t="59663" x="10682288" y="5229225"/>
          <p14:tracePt t="59672" x="10712450" y="5214938"/>
          <p14:tracePt t="59680" x="10728325" y="5199063"/>
          <p14:tracePt t="59688" x="10756900" y="5168900"/>
          <p14:tracePt t="59695" x="10787063" y="5154613"/>
          <p14:tracePt t="59703" x="10802938" y="5140325"/>
          <p14:tracePt t="59712" x="10833100" y="5124450"/>
          <p14:tracePt t="59721" x="10861675" y="5094288"/>
          <p14:tracePt t="59728" x="10891838" y="5080000"/>
          <p14:tracePt t="59736" x="10922000" y="5049838"/>
          <p14:tracePt t="59744" x="10936288" y="5035550"/>
          <p14:tracePt t="59753" x="10966450" y="5005388"/>
          <p14:tracePt t="59761" x="10982325" y="4991100"/>
          <p14:tracePt t="59768" x="11010900" y="4960938"/>
          <p14:tracePt t="59777" x="11026775" y="4930775"/>
          <p14:tracePt t="59785" x="11056938" y="4900613"/>
          <p14:tracePt t="59793" x="11071225" y="4870450"/>
          <p14:tracePt t="59800" x="11087100" y="4840288"/>
          <p14:tracePt t="59809" x="11087100" y="4811713"/>
          <p14:tracePt t="59818" x="11101388" y="4795838"/>
          <p14:tracePt t="59825" x="11115675" y="4781550"/>
          <p14:tracePt t="59834" x="11115675" y="4751388"/>
          <p14:tracePt t="59842" x="11131550" y="4751388"/>
          <p14:tracePt t="59851" x="11131550" y="4721225"/>
          <p14:tracePt t="59868" x="11131550" y="4706938"/>
          <p14:tracePt t="59891" x="11131550" y="4691063"/>
          <p14:tracePt t="60077" x="11115675" y="4691063"/>
          <p14:tracePt t="60126" x="11101388" y="4691063"/>
          <p14:tracePt t="60141" x="11087100" y="4706938"/>
          <p14:tracePt t="60158" x="11071225" y="4706938"/>
          <p14:tracePt t="60173" x="11056938" y="4706938"/>
          <p14:tracePt t="60184" x="11041063" y="4721225"/>
          <p14:tracePt t="60189" x="11010900" y="4721225"/>
          <p14:tracePt t="60197" x="10982325" y="4721225"/>
          <p14:tracePt t="60206" x="10952163" y="4721225"/>
          <p14:tracePt t="60214" x="10936288" y="4721225"/>
          <p14:tracePt t="60223" x="10907713" y="4721225"/>
          <p14:tracePt t="60235" x="10861675" y="4737100"/>
          <p14:tracePt t="60238" x="10847388" y="4737100"/>
          <p14:tracePt t="60246" x="10817225" y="4737100"/>
          <p14:tracePt t="60255" x="10802938" y="4737100"/>
          <p14:tracePt t="60262" x="10787063" y="4737100"/>
          <p14:tracePt t="60271" x="10772775" y="4737100"/>
          <p14:tracePt t="60279" x="10756900" y="4737100"/>
          <p14:tracePt t="60295" x="10742613" y="4737100"/>
          <p14:tracePt t="60303" x="10728325" y="4737100"/>
          <p14:tracePt t="60320" x="10712450" y="4737100"/>
          <p14:tracePt t="60394" x="10712450" y="4721225"/>
          <p14:tracePt t="60408" x="10712450" y="4706938"/>
          <p14:tracePt t="60433" x="10712450" y="4691063"/>
          <p14:tracePt t="60441" x="10728325" y="4691063"/>
          <p14:tracePt t="60452" x="10728325" y="4676775"/>
          <p14:tracePt t="60467" x="10742613" y="4676775"/>
          <p14:tracePt t="60473" x="10756900" y="4660900"/>
          <p14:tracePt t="60489" x="10772775" y="4646613"/>
          <p14:tracePt t="60499" x="10802938" y="4646613"/>
          <p14:tracePt t="60505" x="10817225" y="4646613"/>
          <p14:tracePt t="60513" x="10861675" y="4632325"/>
          <p14:tracePt t="60521" x="10891838" y="4632325"/>
          <p14:tracePt t="60529" x="10922000" y="4616450"/>
          <p14:tracePt t="60537" x="10952163" y="4616450"/>
          <p14:tracePt t="60546" x="10982325" y="4616450"/>
          <p14:tracePt t="60554" x="11010900" y="4616450"/>
          <p14:tracePt t="60563" x="11041063" y="4616450"/>
          <p14:tracePt t="60570" x="11071225" y="4616450"/>
          <p14:tracePt t="60578" x="11087100" y="4616450"/>
          <p14:tracePt t="60586" x="11101388" y="4616450"/>
          <p14:tracePt t="60595" x="11115675" y="4616450"/>
          <p14:tracePt t="60602" x="11131550" y="4616450"/>
          <p14:tracePt t="60627" x="11131550" y="4632325"/>
          <p14:tracePt t="60634" x="11145838" y="4632325"/>
          <p14:tracePt t="60660" x="11145838" y="4646613"/>
          <p14:tracePt t="60683" x="11145838" y="4660900"/>
          <p14:tracePt t="60703" x="11145838" y="4676775"/>
          <p14:tracePt t="60718" x="11145838" y="4691063"/>
          <p14:tracePt t="60724" x="11131550" y="4691063"/>
          <p14:tracePt t="60735" x="11131550" y="4706938"/>
          <p14:tracePt t="60739" x="11115675" y="4706938"/>
          <p14:tracePt t="60750" x="11115675" y="4721225"/>
          <p14:tracePt t="60756" x="11101388" y="4737100"/>
          <p14:tracePt t="60767" x="11071225" y="4765675"/>
          <p14:tracePt t="60772" x="11056938" y="4781550"/>
          <p14:tracePt t="60780" x="11026775" y="4811713"/>
          <p14:tracePt t="60789" x="10996613" y="4840288"/>
          <p14:tracePt t="60797" x="10966450" y="4870450"/>
          <p14:tracePt t="60804" x="10922000" y="4900613"/>
          <p14:tracePt t="60813" x="10907713" y="4914900"/>
          <p14:tracePt t="60821" x="10833100" y="4960938"/>
          <p14:tracePt t="60829" x="10802938" y="4991100"/>
          <p14:tracePt t="60837" x="10772775" y="5019675"/>
          <p14:tracePt t="60844" x="10742613" y="5035550"/>
          <p14:tracePt t="60853" x="10698163" y="5065713"/>
          <p14:tracePt t="60862" x="10668000" y="5080000"/>
          <p14:tracePt t="60869" x="10637838" y="5094288"/>
          <p14:tracePt t="60878" x="10607675" y="5110163"/>
          <p14:tracePt t="60886" x="10579100" y="5124450"/>
          <p14:tracePt t="60894" x="10563225" y="5124450"/>
          <p14:tracePt t="60901" x="10533063" y="5140325"/>
          <p14:tracePt t="60910" x="10518775" y="5140325"/>
          <p14:tracePt t="60918" x="10502900" y="5140325"/>
          <p14:tracePt t="60927" x="10502900" y="5154613"/>
          <p14:tracePt t="60942" x="10488613" y="5154613"/>
          <p14:tracePt t="60959" x="10474325" y="5154613"/>
          <p14:tracePt t="61015" x="10458450" y="5154613"/>
          <p14:tracePt t="61034" x="10444163" y="5154613"/>
          <p14:tracePt t="61047" x="10428288" y="5154613"/>
          <p14:tracePt t="61056" x="10414000" y="5154613"/>
          <p14:tracePt t="61064" x="10399713" y="5154613"/>
          <p14:tracePt t="61072" x="10383838" y="5154613"/>
          <p14:tracePt t="61085" x="10369550" y="5154613"/>
          <p14:tracePt t="61088" x="10353675" y="5154613"/>
          <p14:tracePt t="61096" x="10339388" y="5154613"/>
          <p14:tracePt t="61112" x="10309225" y="5154613"/>
          <p14:tracePt t="61121" x="10294938" y="5154613"/>
          <p14:tracePt t="61136" x="10279063" y="5154613"/>
          <p14:tracePt t="61144" x="10264775" y="5154613"/>
          <p14:tracePt t="61153" x="10234613" y="5154613"/>
          <p14:tracePt t="61161" x="10220325" y="5154613"/>
          <p14:tracePt t="61169" x="10190163" y="5168900"/>
          <p14:tracePt t="61177" x="10160000" y="5168900"/>
          <p14:tracePt t="61186" x="10129838" y="5168900"/>
          <p14:tracePt t="61194" x="10099675" y="5168900"/>
          <p14:tracePt t="61202" x="10071100" y="5168900"/>
          <p14:tracePt t="61209" x="10055225" y="5168900"/>
          <p14:tracePt t="61218" x="10025063" y="5168900"/>
          <p14:tracePt t="61227" x="9994900" y="5168900"/>
          <p14:tracePt t="61235" x="9980613" y="5168900"/>
          <p14:tracePt t="61242" x="9966325" y="5168900"/>
          <p14:tracePt t="61252" x="9950450" y="5168900"/>
          <p14:tracePt t="61259" x="9936163" y="5168900"/>
          <p14:tracePt t="61268" x="9920288" y="5168900"/>
          <p14:tracePt t="61274" x="9906000" y="5168900"/>
          <p14:tracePt t="61284" x="9875838" y="5168900"/>
          <p14:tracePt t="61291" x="9861550" y="5168900"/>
          <p14:tracePt t="61301" x="9845675" y="5154613"/>
          <p14:tracePt t="61306" x="9831388" y="5154613"/>
          <p14:tracePt t="61317" x="9817100" y="5154613"/>
          <p14:tracePt t="61323" x="9801225" y="5154613"/>
          <p14:tracePt t="61339" x="9786938" y="5154613"/>
          <p14:tracePt t="61356" x="9771063" y="5140325"/>
          <p14:tracePt t="61363" x="9756775" y="5140325"/>
          <p14:tracePt t="61380" x="9740900" y="5124450"/>
          <p14:tracePt t="61412" x="9726613" y="5124450"/>
          <p14:tracePt t="61421" x="9726613" y="5110163"/>
          <p14:tracePt t="61436" x="9726613" y="5094288"/>
          <p14:tracePt t="61469" x="9726613" y="5080000"/>
          <p14:tracePt t="61493" x="9726613" y="5065713"/>
          <p14:tracePt t="61502" x="9740900" y="5065713"/>
          <p14:tracePt t="61533" x="9756775" y="5065713"/>
          <p14:tracePt t="61542" x="9756775" y="5049838"/>
          <p14:tracePt t="61582" x="9771063" y="5049838"/>
          <p14:tracePt t="61624" x="9786938" y="5049838"/>
          <p14:tracePt t="61647" x="9801225" y="5049838"/>
          <p14:tracePt t="61671" x="9817100" y="5049838"/>
          <p14:tracePt t="61679" x="9831388" y="5049838"/>
          <p14:tracePt t="61688" x="9861550" y="5049838"/>
          <p14:tracePt t="61695" x="9891713" y="5049838"/>
          <p14:tracePt t="61703" x="9936163" y="5049838"/>
          <p14:tracePt t="61711" x="9966325" y="5049838"/>
          <p14:tracePt t="61720" x="10025063" y="5049838"/>
          <p14:tracePt t="61728" x="10085388" y="5049838"/>
          <p14:tracePt t="61735" x="10160000" y="5035550"/>
          <p14:tracePt t="61744" x="10204450" y="5035550"/>
          <p14:tracePt t="61753" x="10279063" y="5019675"/>
          <p14:tracePt t="61760" x="10339388" y="5005388"/>
          <p14:tracePt t="61769" x="10414000" y="5005388"/>
          <p14:tracePt t="61776" x="10488613" y="4991100"/>
          <p14:tracePt t="61786" x="10563225" y="4975225"/>
          <p14:tracePt t="61792" x="10653713" y="4960938"/>
          <p14:tracePt t="61802" x="10742613" y="4945063"/>
          <p14:tracePt t="61808" x="10833100" y="4914900"/>
          <p14:tracePt t="61820" x="10907713" y="4900613"/>
          <p14:tracePt t="61825" x="10982325" y="4870450"/>
          <p14:tracePt t="61835" x="11056938" y="4856163"/>
          <p14:tracePt t="61841" x="11115675" y="4826000"/>
          <p14:tracePt t="61853" x="11176000" y="4795838"/>
          <p14:tracePt t="61857" x="11236325" y="4765675"/>
          <p14:tracePt t="61868" x="11264900" y="4751388"/>
          <p14:tracePt t="61873" x="11310938" y="4706938"/>
          <p14:tracePt t="61881" x="11341100" y="4676775"/>
          <p14:tracePt t="61891" x="11369675" y="4646613"/>
          <p14:tracePt t="61897" x="11399838" y="4616450"/>
          <p14:tracePt t="61906" x="11430000" y="4586288"/>
          <p14:tracePt t="61918" x="11430000" y="4541838"/>
          <p14:tracePt t="61922" x="11474450" y="4497388"/>
          <p14:tracePt t="61930" x="11474450" y="4452938"/>
          <p14:tracePt t="61938" x="11490325" y="4378325"/>
          <p14:tracePt t="61946" x="11490325" y="4362450"/>
          <p14:tracePt t="61955" x="11490325" y="4273550"/>
          <p14:tracePt t="61962" x="11490325" y="4243388"/>
          <p14:tracePt t="61970" x="11490325" y="4183063"/>
          <p14:tracePt t="61979" x="11490325" y="4138613"/>
          <p14:tracePt t="61987" x="11490325" y="4094163"/>
          <p14:tracePt t="61995" x="11474450" y="4049713"/>
          <p14:tracePt t="62002" x="11460163" y="4019550"/>
          <p14:tracePt t="62010" x="11444288" y="3989388"/>
          <p14:tracePt t="62019" x="11415713" y="3959225"/>
          <p14:tracePt t="62027" x="11399838" y="3929063"/>
          <p14:tracePt t="62034" x="11355388" y="3884613"/>
          <p14:tracePt t="62043" x="11341100" y="3854450"/>
          <p14:tracePt t="62051" x="11295063" y="3824288"/>
          <p14:tracePt t="62061" x="11264900" y="3779838"/>
          <p14:tracePt t="62067" x="11236325" y="3735388"/>
          <p14:tracePt t="62075" x="11190288" y="3690938"/>
          <p14:tracePt t="62083" x="11176000" y="3660775"/>
          <p14:tracePt t="62092" x="11131550" y="3630613"/>
          <p14:tracePt t="62100" x="11101388" y="3586163"/>
          <p14:tracePt t="62108" x="11056938" y="3541713"/>
          <p14:tracePt t="62118" x="11026775" y="3511550"/>
          <p14:tracePt t="62124" x="10996613" y="3481388"/>
          <p14:tracePt t="62135" x="10966450" y="3467100"/>
          <p14:tracePt t="62140" x="10952163" y="3451225"/>
          <p14:tracePt t="62151" x="10936288" y="3436938"/>
          <p14:tracePt t="62156" x="10922000" y="3421063"/>
          <p14:tracePt t="62172" x="10907713" y="3421063"/>
          <p14:tracePt t="62190" x="10891838" y="3421063"/>
          <p14:tracePt t="62303" x="10891838" y="3436938"/>
          <p14:tracePt t="62324" x="10891838" y="3451225"/>
          <p14:tracePt t="62335" x="10891838" y="3467100"/>
          <p14:tracePt t="62343" x="10891838" y="3481388"/>
          <p14:tracePt t="62357" x="10891838" y="3495675"/>
          <p14:tracePt t="62359" x="10891838" y="3511550"/>
          <p14:tracePt t="62369" x="10891838" y="3525838"/>
          <p14:tracePt t="62375" x="10891838" y="3541713"/>
          <p14:tracePt t="62385" x="10891838" y="3556000"/>
          <p14:tracePt t="62392" x="10891838" y="3570288"/>
          <p14:tracePt t="62403" x="10891838" y="3600450"/>
          <p14:tracePt t="62407" x="10891838" y="3630613"/>
          <p14:tracePt t="62418" x="10891838" y="3690938"/>
          <p14:tracePt t="62424" x="10891838" y="3705225"/>
          <p14:tracePt t="62435" x="10907713" y="3765550"/>
          <p14:tracePt t="62439" x="10907713" y="3810000"/>
          <p14:tracePt t="62450" x="10922000" y="3884613"/>
          <p14:tracePt t="62456" x="10922000" y="3929063"/>
          <p14:tracePt t="62464" x="10952163" y="4003675"/>
          <p14:tracePt t="62472" x="10952163" y="4064000"/>
          <p14:tracePt t="62481" x="10966450" y="4124325"/>
          <p14:tracePt t="62489" x="10982325" y="4152900"/>
          <p14:tracePt t="62502" x="10982325" y="4198938"/>
          <p14:tracePt t="62505" x="10996613" y="4257675"/>
          <p14:tracePt t="62513" x="10996613" y="4303713"/>
          <p14:tracePt t="62522" x="10996613" y="4332288"/>
          <p14:tracePt t="62529" x="10996613" y="4362450"/>
          <p14:tracePt t="62537" x="10996613" y="4406900"/>
          <p14:tracePt t="62545" x="10996613" y="4422775"/>
          <p14:tracePt t="62554" x="10996613" y="4452938"/>
          <p14:tracePt t="62561" x="10996613" y="4483100"/>
          <p14:tracePt t="62569" x="10996613" y="4511675"/>
          <p14:tracePt t="62578" x="10996613" y="4541838"/>
          <p14:tracePt t="62586" x="10996613" y="4572000"/>
          <p14:tracePt t="62594" x="10996613" y="4602163"/>
          <p14:tracePt t="62602" x="10996613" y="4632325"/>
          <p14:tracePt t="62610" x="10996613" y="4660900"/>
          <p14:tracePt t="62619" x="10996613" y="4691063"/>
          <p14:tracePt t="62626" x="10996613" y="4721225"/>
          <p14:tracePt t="62634" x="10996613" y="4751388"/>
          <p14:tracePt t="62642" x="10996613" y="4781550"/>
          <p14:tracePt t="62652" x="10996613" y="4811713"/>
          <p14:tracePt t="62659" x="10996613" y="4826000"/>
          <p14:tracePt t="62668" x="10996613" y="4856163"/>
          <p14:tracePt t="62675" x="10996613" y="4886325"/>
          <p14:tracePt t="62685" x="10982325" y="4900613"/>
          <p14:tracePt t="62690" x="10966450" y="4930775"/>
          <p14:tracePt t="62701" x="10966450" y="4975225"/>
          <p14:tracePt t="62707" x="10952163" y="5005388"/>
          <p14:tracePt t="62717" x="10936288" y="5049838"/>
          <p14:tracePt t="62724" x="10922000" y="5080000"/>
          <p14:tracePt t="62732" x="10907713" y="5110163"/>
          <p14:tracePt t="62739" x="10891838" y="5140325"/>
          <p14:tracePt t="62749" x="10877550" y="5168900"/>
          <p14:tracePt t="62756" x="10861675" y="5199063"/>
          <p14:tracePt t="62766" x="10847388" y="5214938"/>
          <p14:tracePt t="62772" x="10847388" y="5245100"/>
          <p14:tracePt t="62783" x="10833100" y="5259388"/>
          <p14:tracePt t="62788" x="10817225" y="5259388"/>
          <p14:tracePt t="62799" x="10817225" y="5273675"/>
          <p14:tracePt t="62804" x="10802938" y="5289550"/>
          <p14:tracePt t="62821" x="10787063" y="5289550"/>
          <p14:tracePt t="62836" x="10772775" y="5303838"/>
          <p14:tracePt t="62853" x="10756900" y="5303838"/>
          <p14:tracePt t="62860" x="10728325" y="5303838"/>
          <p14:tracePt t="62869" x="10698163" y="5303838"/>
          <p14:tracePt t="62877" x="10653713" y="5303838"/>
          <p14:tracePt t="62886" x="10607675" y="5303838"/>
          <p14:tracePt t="62893" x="10548938" y="5303838"/>
          <p14:tracePt t="62902" x="10488613" y="5289550"/>
          <p14:tracePt t="62910" x="10414000" y="5289550"/>
          <p14:tracePt t="62919" x="10353675" y="5273675"/>
          <p14:tracePt t="62926" x="10325100" y="5273675"/>
          <p14:tracePt t="62934" x="10264775" y="5259388"/>
          <p14:tracePt t="62941" x="10204450" y="5259388"/>
          <p14:tracePt t="62952" x="10160000" y="5259388"/>
          <p14:tracePt t="62958" x="10115550" y="5245100"/>
          <p14:tracePt t="62968" x="10085388" y="5245100"/>
          <p14:tracePt t="62974" x="10055225" y="5245100"/>
          <p14:tracePt t="62986" x="10025063" y="5229225"/>
          <p14:tracePt t="62990" x="9994900" y="5229225"/>
          <p14:tracePt t="63001" x="9980613" y="5229225"/>
          <p14:tracePt t="63006" x="9950450" y="5229225"/>
          <p14:tracePt t="63017" x="9936163" y="5229225"/>
          <p14:tracePt t="63022" x="9920288" y="5214938"/>
          <p14:tracePt t="63031" x="9906000" y="5214938"/>
          <p14:tracePt t="63039" x="9891713" y="5214938"/>
          <p14:tracePt t="63048" x="9875838" y="5214938"/>
          <p14:tracePt t="63063" x="9861550" y="5214938"/>
          <p14:tracePt t="63071" x="9845675" y="5214938"/>
          <p14:tracePt t="63080" x="9845675" y="5199063"/>
          <p14:tracePt t="63095" x="9831388" y="5199063"/>
          <p14:tracePt t="63128" x="9831388" y="5184775"/>
          <p14:tracePt t="63177" x="9831388" y="5168900"/>
          <p14:tracePt t="63193" x="9845675" y="5168900"/>
          <p14:tracePt t="63209" x="9861550" y="5168900"/>
          <p14:tracePt t="63225" x="9875838" y="5168900"/>
          <p14:tracePt t="63235" x="9891713" y="5168900"/>
          <p14:tracePt t="63252" x="9906000" y="5154613"/>
          <p14:tracePt t="63257" x="9920288" y="5154613"/>
          <p14:tracePt t="63268" x="9936163" y="5154613"/>
          <p14:tracePt t="63273" x="9950450" y="5154613"/>
          <p14:tracePt t="63285" x="9980613" y="5140325"/>
          <p14:tracePt t="63289" x="10010775" y="5140325"/>
          <p14:tracePt t="63300" x="10040938" y="5124450"/>
          <p14:tracePt t="63305" x="10071100" y="5124450"/>
          <p14:tracePt t="63314" x="10115550" y="5110163"/>
          <p14:tracePt t="63322" x="10190163" y="5110163"/>
          <p14:tracePt t="63334" x="10248900" y="5094288"/>
          <p14:tracePt t="63338" x="10309225" y="5094288"/>
          <p14:tracePt t="63347" x="10369550" y="5080000"/>
          <p14:tracePt t="63354" x="10428288" y="5080000"/>
          <p14:tracePt t="63368" x="10502900" y="5065713"/>
          <p14:tracePt t="63371" x="10579100" y="5049838"/>
          <p14:tracePt t="63380" x="10653713" y="5049838"/>
          <p14:tracePt t="63387" x="10742613" y="5049838"/>
          <p14:tracePt t="63395" x="10817225" y="5035550"/>
          <p14:tracePt t="63403" x="10877550" y="5035550"/>
          <p14:tracePt t="63412" x="10922000" y="5035550"/>
          <p14:tracePt t="63419" x="10982325" y="5019675"/>
          <p14:tracePt t="63427" x="11041063" y="5019675"/>
          <p14:tracePt t="63435" x="11087100" y="5019675"/>
          <p14:tracePt t="63445" x="11131550" y="5019675"/>
          <p14:tracePt t="63451" x="11161713" y="5019675"/>
          <p14:tracePt t="63460" x="11190288" y="5019675"/>
          <p14:tracePt t="63468" x="11206163" y="5019675"/>
          <p14:tracePt t="63477" x="11220450" y="5019675"/>
          <p14:tracePt t="63484" x="11236325" y="5019675"/>
          <p14:tracePt t="63492" x="11250613" y="5019675"/>
          <p14:tracePt t="63518" x="11264900" y="5019675"/>
          <p14:tracePt t="63606" x="11264900" y="5005388"/>
          <p14:tracePt t="63638" x="11264900" y="4991100"/>
          <p14:tracePt t="63654" x="11264900" y="4975225"/>
          <p14:tracePt t="63662" x="11250613" y="4975225"/>
          <p14:tracePt t="63679" x="11250613" y="4960938"/>
          <p14:tracePt t="63686" x="11250613" y="4945063"/>
          <p14:tracePt t="63694" x="11236325" y="4914900"/>
          <p14:tracePt t="63702" x="11236325" y="4826000"/>
          <p14:tracePt t="63712" x="11206163" y="4676775"/>
          <p14:tracePt t="63719" x="11190288" y="4497388"/>
          <p14:tracePt t="63727" x="11176000" y="4257675"/>
          <p14:tracePt t="63735" x="11161713" y="4003675"/>
          <p14:tracePt t="63744" x="11145838" y="3870325"/>
          <p14:tracePt t="63751" x="11131550" y="3765550"/>
          <p14:tracePt t="63759" x="11115675" y="3600450"/>
          <p14:tracePt t="63769" x="11087100" y="3481388"/>
          <p14:tracePt t="63776" x="11087100" y="3390900"/>
          <p14:tracePt t="63785" x="11071225" y="3332163"/>
          <p14:tracePt t="63791" x="11071225" y="3302000"/>
          <p14:tracePt t="63800" x="11056938" y="3271838"/>
          <p14:tracePt t="63808" x="11056938" y="3257550"/>
          <p14:tracePt t="63833" x="11056938" y="3241675"/>
          <p14:tracePt t="63988" x="11056938" y="3257550"/>
          <p14:tracePt t="64010" x="11056938" y="3271838"/>
          <p14:tracePt t="64024" x="11056938" y="3287713"/>
          <p14:tracePt t="64027" x="11056938" y="3302000"/>
          <p14:tracePt t="64035" x="11056938" y="3316288"/>
          <p14:tracePt t="64043" x="11056938" y="3332163"/>
          <p14:tracePt t="64051" x="11056938" y="3346450"/>
          <p14:tracePt t="64060" x="11056938" y="3362325"/>
          <p14:tracePt t="64068" x="11056938" y="3390900"/>
          <p14:tracePt t="64075" x="11071225" y="3436938"/>
          <p14:tracePt t="64086" x="11071225" y="3481388"/>
          <p14:tracePt t="64091" x="11087100" y="3511550"/>
          <p14:tracePt t="64102" x="11087100" y="3586163"/>
          <p14:tracePt t="64107" x="11101388" y="3630613"/>
          <p14:tracePt t="64118" x="11101388" y="3705225"/>
          <p14:tracePt t="64124" x="11115675" y="3765550"/>
          <p14:tracePt t="64133" x="11131550" y="3824288"/>
          <p14:tracePt t="64139" x="11131550" y="3914775"/>
          <p14:tracePt t="64148" x="11145838" y="4003675"/>
          <p14:tracePt t="64156" x="11161713" y="4094163"/>
          <p14:tracePt t="64164" x="11176000" y="4198938"/>
          <p14:tracePt t="64172" x="11176000" y="4229100"/>
          <p14:tracePt t="64180" x="11190288" y="4318000"/>
          <p14:tracePt t="64189" x="11190288" y="4378325"/>
          <p14:tracePt t="64197" x="11190288" y="4437063"/>
          <p14:tracePt t="64204" x="11190288" y="4497388"/>
          <p14:tracePt t="64212" x="11206163" y="4541838"/>
          <p14:tracePt t="64221" x="11206163" y="4572000"/>
          <p14:tracePt t="64229" x="11206163" y="4602163"/>
          <p14:tracePt t="64237" x="11206163" y="4632325"/>
          <p14:tracePt t="64254" x="11206163" y="4646613"/>
          <p14:tracePt t="64269" x="11206163" y="4660900"/>
          <p14:tracePt t="64441" x="11206163" y="4676775"/>
          <p14:tracePt t="64456" x="11206163" y="4691063"/>
          <p14:tracePt t="64480" x="11220450" y="4706938"/>
          <p14:tracePt t="64496" x="11220450" y="4721225"/>
          <p14:tracePt t="64504" x="11236325" y="4721225"/>
          <p14:tracePt t="64513" x="11264900" y="4751388"/>
          <p14:tracePt t="64520" x="11280775" y="4751388"/>
          <p14:tracePt t="64528" x="11325225" y="4781550"/>
          <p14:tracePt t="64537" x="11355388" y="4795838"/>
          <p14:tracePt t="64545" x="11415713" y="4826000"/>
          <p14:tracePt t="64552" x="11460163" y="4856163"/>
          <p14:tracePt t="64561" x="11518900" y="4886325"/>
          <p14:tracePt t="64569" x="11579225" y="4930775"/>
          <p14:tracePt t="64578" x="11653838" y="4960938"/>
          <p14:tracePt t="64585" x="11669713" y="4975225"/>
          <p14:tracePt t="64593" x="11728450" y="5005388"/>
          <p14:tracePt t="64602" x="11772900" y="5035550"/>
          <p14:tracePt t="64610" x="11818938" y="5080000"/>
          <p14:tracePt t="64618" x="11849100" y="5094288"/>
          <p14:tracePt t="64625" x="11877675" y="5110163"/>
          <p14:tracePt t="64635" x="11893550" y="5124450"/>
          <p14:tracePt t="64642" x="11907838" y="5124450"/>
          <p14:tracePt t="64652" x="11907838" y="5140325"/>
          <p14:tracePt t="64657" x="11923713" y="5140325"/>
          <p14:tracePt t="72754" x="11907838" y="5140325"/>
          <p14:tracePt t="72762" x="11893550" y="5140325"/>
          <p14:tracePt t="72765" x="11877675" y="5140325"/>
          <p14:tracePt t="72773" x="11833225" y="5140325"/>
          <p14:tracePt t="72780" x="11803063" y="5140325"/>
          <p14:tracePt t="72788" x="11788775" y="5140325"/>
          <p14:tracePt t="72796" x="11744325" y="5124450"/>
          <p14:tracePt t="72805" x="11714163" y="5124450"/>
          <p14:tracePt t="72814" x="11684000" y="5124450"/>
          <p14:tracePt t="72821" x="11639550" y="5110163"/>
          <p14:tracePt t="72828" x="11579225" y="5110163"/>
          <p14:tracePt t="72836" x="11549063" y="5110163"/>
          <p14:tracePt t="72845" x="11518900" y="5110163"/>
          <p14:tracePt t="72852" x="11444288" y="5094288"/>
          <p14:tracePt t="72862" x="11399838" y="5094288"/>
          <p14:tracePt t="72869" x="11369675" y="5094288"/>
          <p14:tracePt t="72878" x="11325225" y="5094288"/>
          <p14:tracePt t="72885" x="11280775" y="5094288"/>
          <p14:tracePt t="72893" x="11236325" y="5094288"/>
          <p14:tracePt t="72901" x="11190288" y="5094288"/>
          <p14:tracePt t="72910" x="11145838" y="5094288"/>
          <p14:tracePt t="72917" x="11115675" y="5080000"/>
          <p14:tracePt t="72926" x="11087100" y="5080000"/>
          <p14:tracePt t="72935" x="11056938" y="5080000"/>
          <p14:tracePt t="72943" x="11026775" y="5065713"/>
          <p14:tracePt t="72950" x="10996613" y="5065713"/>
          <p14:tracePt t="72958" x="10982325" y="5065713"/>
          <p14:tracePt t="72968" x="10966450" y="5065713"/>
          <p14:tracePt t="72975" x="10952163" y="5049838"/>
          <p14:tracePt t="72985" x="10936288" y="5049838"/>
          <p14:tracePt t="72991" x="10922000" y="5049838"/>
          <p14:tracePt t="73001" x="10907713" y="5049838"/>
          <p14:tracePt t="73008" x="10891838" y="5049838"/>
          <p14:tracePt t="73016" x="10877550" y="5035550"/>
          <p14:tracePt t="73031" x="10861675" y="5035550"/>
          <p14:tracePt t="73047" x="10847388" y="5035550"/>
          <p14:tracePt t="73705" x="10833100" y="5035550"/>
          <p14:tracePt t="73776" x="10817225" y="5019675"/>
          <p14:tracePt t="73800" x="10802938" y="5019675"/>
          <p14:tracePt t="73824" x="10787063" y="5005388"/>
          <p14:tracePt t="73890" x="10772775" y="5005388"/>
          <p14:tracePt t="74035" x="10756900" y="5005388"/>
          <p14:tracePt t="74059" x="10756900" y="4991100"/>
          <p14:tracePt t="74068" x="10742613" y="4991100"/>
          <p14:tracePt t="74085" x="10728325" y="4991100"/>
          <p14:tracePt t="74102" x="10712450" y="4991100"/>
          <p14:tracePt t="74120" x="10698163" y="4991100"/>
          <p14:tracePt t="74140" x="10682288" y="4991100"/>
          <p14:tracePt t="74156" x="10668000" y="4991100"/>
          <p14:tracePt t="74172" x="10653713" y="4991100"/>
          <p14:tracePt t="74188" x="10637838" y="4991100"/>
          <p14:tracePt t="74204" x="10623550" y="4991100"/>
          <p14:tracePt t="74221" x="10607675" y="4991100"/>
          <p14:tracePt t="74237" x="10593388" y="4991100"/>
          <p14:tracePt t="74261" x="10579100" y="4991100"/>
          <p14:tracePt t="74285" x="10563225" y="4991100"/>
          <p14:tracePt t="74318" x="10548938" y="4991100"/>
          <p14:tracePt t="74343" x="10533063" y="4991100"/>
          <p14:tracePt t="74385" x="10518775" y="4991100"/>
          <p14:tracePt t="74423" x="10518775" y="4975225"/>
          <p14:tracePt t="74480" x="10518775" y="4960938"/>
          <p14:tracePt t="74505" x="10518775" y="4945063"/>
          <p14:tracePt t="74525" x="10533063" y="4945063"/>
          <p14:tracePt t="74529" x="10533063" y="4930775"/>
          <p14:tracePt t="74545" x="10548938" y="4914900"/>
          <p14:tracePt t="74577" x="10563225" y="4914900"/>
          <p14:tracePt t="74586" x="10563225" y="4900613"/>
          <p14:tracePt t="74609" x="10579100" y="4900613"/>
          <p14:tracePt t="74642" x="10593388" y="4900613"/>
          <p14:tracePt t="74658" x="10607675" y="4900613"/>
          <p14:tracePt t="74674" x="10623550" y="4900613"/>
          <p14:tracePt t="74690" x="10637838" y="4900613"/>
          <p14:tracePt t="74700" x="10653713" y="4900613"/>
          <p14:tracePt t="74707" x="10668000" y="4900613"/>
          <p14:tracePt t="74723" x="10682288" y="4900613"/>
          <p14:tracePt t="74747" x="10698163" y="4900613"/>
          <p14:tracePt t="74780" x="10712450" y="4900613"/>
          <p14:tracePt t="75509" x="10728325" y="4900613"/>
          <p14:tracePt t="75520" x="10728325" y="4886325"/>
          <p14:tracePt t="75524" x="10742613" y="4886325"/>
          <p14:tracePt t="75532" x="10742613" y="4870450"/>
          <p14:tracePt t="75540" x="10756900" y="4870450"/>
          <p14:tracePt t="75552" x="10772775" y="4856163"/>
          <p14:tracePt t="75573" x="10787063" y="4840288"/>
          <p14:tracePt t="75581" x="10802938" y="4840288"/>
          <p14:tracePt t="75597" x="10817225" y="4826000"/>
          <p14:tracePt t="75605" x="10833100" y="4826000"/>
          <p14:tracePt t="75614" x="10847388" y="4811713"/>
          <p14:tracePt t="75621" x="10861675" y="4811713"/>
          <p14:tracePt t="75629" x="10877550" y="4811713"/>
          <p14:tracePt t="75638" x="10891838" y="4795838"/>
          <p14:tracePt t="75647" x="10907713" y="4795838"/>
          <p14:tracePt t="75654" x="10922000" y="4781550"/>
          <p14:tracePt t="75662" x="10936288" y="4781550"/>
          <p14:tracePt t="75670" x="10952163" y="4781550"/>
          <p14:tracePt t="75679" x="10966450" y="4765675"/>
          <p14:tracePt t="75686" x="10996613" y="4765675"/>
          <p14:tracePt t="75694" x="11010900" y="4765675"/>
          <p14:tracePt t="75701" x="11041063" y="4765675"/>
          <p14:tracePt t="75711" x="11071225" y="4751388"/>
          <p14:tracePt t="75718" x="11087100" y="4751388"/>
          <p14:tracePt t="75726" x="11115675" y="4751388"/>
          <p14:tracePt t="75735" x="11131550" y="4751388"/>
          <p14:tracePt t="75743" x="11161713" y="4751388"/>
          <p14:tracePt t="75751" x="11176000" y="4751388"/>
          <p14:tracePt t="75759" x="11190288" y="4751388"/>
          <p14:tracePt t="75768" x="11206163" y="4751388"/>
          <p14:tracePt t="75776" x="11236325" y="4751388"/>
          <p14:tracePt t="75785" x="11250613" y="4751388"/>
          <p14:tracePt t="75791" x="11264900" y="4765675"/>
          <p14:tracePt t="75802" x="11280775" y="4765675"/>
          <p14:tracePt t="75808" x="11280775" y="4781550"/>
          <p14:tracePt t="75818" x="11295063" y="4781550"/>
          <p14:tracePt t="75823" x="11310938" y="4795838"/>
          <p14:tracePt t="75841" x="11325225" y="4811713"/>
          <p14:tracePt t="75856" x="11341100" y="4826000"/>
          <p14:tracePt t="75869" x="11341100" y="4840288"/>
          <p14:tracePt t="75872" x="11355388" y="4856163"/>
          <p14:tracePt t="75880" x="11355388" y="4870450"/>
          <p14:tracePt t="75889" x="11355388" y="4886325"/>
          <p14:tracePt t="75896" x="11369675" y="4914900"/>
          <p14:tracePt t="75905" x="11369675" y="4930775"/>
          <p14:tracePt t="75912" x="11385550" y="4960938"/>
          <p14:tracePt t="75920" x="11385550" y="4991100"/>
          <p14:tracePt t="75929" x="11385550" y="5019675"/>
          <p14:tracePt t="75937" x="11399838" y="5035550"/>
          <p14:tracePt t="75945" x="11399838" y="5065713"/>
          <p14:tracePt t="75953" x="11399838" y="5080000"/>
          <p14:tracePt t="75961" x="11399838" y="5094288"/>
          <p14:tracePt t="75970" x="11399838" y="5110163"/>
          <p14:tracePt t="75977" x="11399838" y="5124450"/>
          <p14:tracePt t="75985" x="11399838" y="5140325"/>
          <p14:tracePt t="75993" x="11399838" y="5154613"/>
          <p14:tracePt t="76001" x="11399838" y="5168900"/>
          <p14:tracePt t="76017" x="11399838" y="5184775"/>
          <p14:tracePt t="76026" x="11399838" y="5199063"/>
          <p14:tracePt t="76036" x="11385550" y="5214938"/>
          <p14:tracePt t="76042" x="11385550" y="5229225"/>
          <p14:tracePt t="76052" x="11369675" y="5245100"/>
          <p14:tracePt t="76058" x="11355388" y="5259388"/>
          <p14:tracePt t="76069" x="11355388" y="5273675"/>
          <p14:tracePt t="76074" x="11341100" y="5289550"/>
          <p14:tracePt t="76091" x="11325225" y="5303838"/>
          <p14:tracePt t="76107" x="11310938" y="5319713"/>
          <p14:tracePt t="76122" x="11295063" y="5319713"/>
          <p14:tracePt t="76131" x="11280775" y="5334000"/>
          <p14:tracePt t="76150" x="11264900" y="5334000"/>
          <p14:tracePt t="76163" x="11250613" y="5348288"/>
          <p14:tracePt t="76172" x="11236325" y="5348288"/>
          <p14:tracePt t="76180" x="11220450" y="5348288"/>
          <p14:tracePt t="76188" x="11206163" y="5348288"/>
          <p14:tracePt t="76196" x="11190288" y="5348288"/>
          <p14:tracePt t="76205" x="11161713" y="5348288"/>
          <p14:tracePt t="76212" x="11145838" y="5348288"/>
          <p14:tracePt t="76220" x="11131550" y="5348288"/>
          <p14:tracePt t="76228" x="11115675" y="5348288"/>
          <p14:tracePt t="76237" x="11101388" y="5348288"/>
          <p14:tracePt t="76244" x="11087100" y="5348288"/>
          <p14:tracePt t="76252" x="11071225" y="5348288"/>
          <p14:tracePt t="76260" x="11056938" y="5348288"/>
          <p14:tracePt t="76269" x="11041063" y="5348288"/>
          <p14:tracePt t="76277" x="11026775" y="5348288"/>
          <p14:tracePt t="76293" x="11010900" y="5348288"/>
          <p14:tracePt t="76303" x="10996613" y="5348288"/>
          <p14:tracePt t="76319" x="10982325" y="5334000"/>
          <p14:tracePt t="76336" x="10966450" y="5334000"/>
          <p14:tracePt t="76352" x="10952163" y="5334000"/>
          <p14:tracePt t="76358" x="10952163" y="5319713"/>
          <p14:tracePt t="76382" x="10936288" y="5319713"/>
          <p14:tracePt t="76390" x="10936288" y="5303838"/>
          <p14:tracePt t="76401" x="10922000" y="5303838"/>
          <p14:tracePt t="76423" x="10907713" y="5289550"/>
          <p14:tracePt t="76439" x="10891838" y="5289550"/>
          <p14:tracePt t="76446" x="10891838" y="5273675"/>
          <p14:tracePt t="76454" x="10877550" y="5273675"/>
          <p14:tracePt t="76471" x="10861675" y="5273675"/>
          <p14:tracePt t="76480" x="10861675" y="5259388"/>
          <p14:tracePt t="76519" x="10861675" y="5245100"/>
          <p14:tracePt t="76578" x="10861675" y="5229225"/>
          <p14:tracePt t="76610" x="10861675" y="5214938"/>
          <p14:tracePt t="76651" x="10861675" y="5199063"/>
          <p14:tracePt t="76698" x="10861675" y="5184775"/>
          <p14:tracePt t="76740" x="10877550" y="5168900"/>
          <p14:tracePt t="76762" x="10877550" y="5154613"/>
          <p14:tracePt t="76795" x="10877550" y="5140325"/>
          <p14:tracePt t="76812" x="10891838" y="5140325"/>
          <p14:tracePt t="76844" x="10891838" y="5124450"/>
          <p14:tracePt t="76877" x="10907713" y="5110163"/>
          <p14:tracePt t="76892" x="10907713" y="5094288"/>
          <p14:tracePt t="76903" x="10922000" y="5080000"/>
          <p14:tracePt t="76919" x="10922000" y="5065713"/>
          <p14:tracePt t="76924" x="10936288" y="5049838"/>
          <p14:tracePt t="76936" x="10936288" y="5035550"/>
          <p14:tracePt t="76940" x="10952163" y="5019675"/>
          <p14:tracePt t="76951" x="10966450" y="5005388"/>
          <p14:tracePt t="76965" x="10982325" y="4991100"/>
          <p14:tracePt t="76974" x="10982325" y="4975225"/>
          <p14:tracePt t="76981" x="10996613" y="4975225"/>
          <p14:tracePt t="76989" x="10996613" y="4960938"/>
          <p14:tracePt t="77006" x="11010900" y="4945063"/>
          <p14:tracePt t="77037" x="11026775" y="4945063"/>
          <p14:tracePt t="77045" x="11026775" y="4930775"/>
          <p14:tracePt t="77078" x="11041063" y="4930775"/>
          <p14:tracePt t="77144" x="11056938" y="4930775"/>
          <p14:tracePt t="77176" x="11071225" y="4914900"/>
          <p14:tracePt t="77191" x="11087100" y="4914900"/>
          <p14:tracePt t="77216" x="11101388" y="4914900"/>
          <p14:tracePt t="77224" x="11115675" y="4900613"/>
          <p14:tracePt t="77240" x="11131550" y="4900613"/>
          <p14:tracePt t="77256" x="11145838" y="4900613"/>
          <p14:tracePt t="77264" x="11145838" y="4886325"/>
          <p14:tracePt t="77273" x="11161713" y="4886325"/>
          <p14:tracePt t="77289" x="11176000" y="4886325"/>
          <p14:tracePt t="77313" x="11190288" y="4886325"/>
          <p14:tracePt t="77329" x="11206163" y="4886325"/>
          <p14:tracePt t="77353" x="11220450" y="4886325"/>
          <p14:tracePt t="77370" x="11236325" y="4886325"/>
          <p14:tracePt t="77394" x="11250613" y="4886325"/>
          <p14:tracePt t="77409" x="11264900" y="4886325"/>
          <p14:tracePt t="77450" x="11280775" y="4886325"/>
          <p14:tracePt t="77524" x="11280775" y="4900613"/>
          <p14:tracePt t="78092" x="11264900" y="4900613"/>
          <p14:tracePt t="78099" x="11250613" y="4900613"/>
          <p14:tracePt t="78106" x="11220450" y="4900613"/>
          <p14:tracePt t="78114" x="11190288" y="4900613"/>
          <p14:tracePt t="78125" x="11176000" y="4900613"/>
          <p14:tracePt t="78130" x="11131550" y="4886325"/>
          <p14:tracePt t="78138" x="11115675" y="4870450"/>
          <p14:tracePt t="78147" x="11087100" y="4856163"/>
          <p14:tracePt t="78155" x="11056938" y="4840288"/>
          <p14:tracePt t="78164" x="11026775" y="4811713"/>
          <p14:tracePt t="78171" x="10996613" y="4795838"/>
          <p14:tracePt t="78179" x="10982325" y="4781550"/>
          <p14:tracePt t="78187" x="10966450" y="4737100"/>
          <p14:tracePt t="78196" x="10952163" y="4721225"/>
          <p14:tracePt t="78203" x="10936288" y="4691063"/>
          <p14:tracePt t="78211" x="10936288" y="4660900"/>
          <p14:tracePt t="78219" x="10922000" y="4646613"/>
          <p14:tracePt t="78229" x="10922000" y="4616450"/>
          <p14:tracePt t="78235" x="10922000" y="4586288"/>
          <p14:tracePt t="78243" x="10922000" y="4572000"/>
          <p14:tracePt t="78252" x="10922000" y="4557713"/>
          <p14:tracePt t="78261" x="10922000" y="4541838"/>
          <p14:tracePt t="78268" x="10922000" y="4527550"/>
          <p14:tracePt t="78276" x="10922000" y="4511675"/>
          <p14:tracePt t="78294" x="10922000" y="4497388"/>
          <p14:tracePt t="78308" x="10922000" y="4483100"/>
          <p14:tracePt t="78349" x="10922000" y="4467225"/>
          <p14:tracePt t="78365" x="10922000" y="4452938"/>
          <p14:tracePt t="78381" x="10936288" y="4437063"/>
          <p14:tracePt t="78390" x="10936288" y="4422775"/>
          <p14:tracePt t="78397" x="10952163" y="4406900"/>
          <p14:tracePt t="78406" x="10966450" y="4392613"/>
          <p14:tracePt t="78413" x="10966450" y="4378325"/>
          <p14:tracePt t="78423" x="10982325" y="4362450"/>
          <p14:tracePt t="78430" x="10996613" y="4348163"/>
          <p14:tracePt t="78446" x="11010900" y="4332288"/>
          <p14:tracePt t="78462" x="11026775" y="4303713"/>
          <p14:tracePt t="78478" x="11041063" y="4287838"/>
          <p14:tracePt t="78487" x="11041063" y="4273550"/>
          <p14:tracePt t="78503" x="11056938" y="4257675"/>
          <p14:tracePt t="78511" x="11056938" y="4243388"/>
          <p14:tracePt t="78527" x="11056938" y="4229100"/>
          <p14:tracePt t="78543" x="11071225" y="4229100"/>
          <p14:tracePt t="78552" x="11071225" y="4213225"/>
          <p14:tracePt t="78616" x="11087100" y="4213225"/>
          <p14:tracePt t="78657" x="11101388" y="4213225"/>
          <p14:tracePt t="78681" x="11115675" y="4213225"/>
          <p14:tracePt t="78713" x="11131550" y="4213225"/>
          <p14:tracePt t="78755" x="11145838" y="4213225"/>
          <p14:tracePt t="78762" x="11145838" y="4229100"/>
          <p14:tracePt t="78802" x="11145838" y="4243388"/>
          <p14:tracePt t="78834" x="11145838" y="4257675"/>
          <p14:tracePt t="78853" x="11161713" y="4257675"/>
          <p14:tracePt t="78875" x="11161713" y="4273550"/>
          <p14:tracePt t="79086" x="11161713" y="4257675"/>
          <p14:tracePt t="79104" x="11161713" y="4243388"/>
          <p14:tracePt t="79110" x="11161713" y="4229100"/>
          <p14:tracePt t="79126" x="11161713" y="4213225"/>
          <p14:tracePt t="79135" x="11161713" y="4198938"/>
          <p14:tracePt t="79153" x="11161713" y="4183063"/>
          <p14:tracePt t="79159" x="11161713" y="4168775"/>
          <p14:tracePt t="79169" x="11161713" y="4152900"/>
          <p14:tracePt t="79184" x="11161713" y="4138613"/>
          <p14:tracePt t="79190" x="11161713" y="4124325"/>
          <p14:tracePt t="79202" x="11161713" y="4108450"/>
          <p14:tracePt t="79214" x="11176000" y="4094163"/>
          <p14:tracePt t="79223" x="11176000" y="4078288"/>
          <p14:tracePt t="79231" x="11176000" y="4064000"/>
          <p14:tracePt t="79247" x="11176000" y="4049713"/>
          <p14:tracePt t="79256" x="11190288" y="4033838"/>
          <p14:tracePt t="79272" x="11190288" y="4019550"/>
          <p14:tracePt t="79296" x="11190288" y="4003675"/>
          <p14:tracePt t="79328" x="11190288" y="3989388"/>
          <p14:tracePt t="80235" x="11176000" y="3989388"/>
          <p14:tracePt t="80254" x="11176000" y="4003675"/>
          <p14:tracePt t="80292" x="11161713" y="4003675"/>
          <p14:tracePt t="80302" x="11161713" y="4019550"/>
          <p14:tracePt t="80431" x="11176000" y="4019550"/>
          <p14:tracePt t="82780" x="11161713" y="4003675"/>
          <p14:tracePt t="82791" x="11161713" y="3989388"/>
          <p14:tracePt t="82794" x="11145838" y="3975100"/>
          <p14:tracePt t="82806" x="11131550" y="3959225"/>
          <p14:tracePt t="82820" x="11115675" y="3944938"/>
          <p14:tracePt t="82826" x="11101388" y="3929063"/>
          <p14:tracePt t="82837" x="11101388" y="3914775"/>
          <p14:tracePt t="82841" x="11087100" y="3898900"/>
          <p14:tracePt t="82853" x="11087100" y="3884613"/>
          <p14:tracePt t="82858" x="11071225" y="3870325"/>
          <p14:tracePt t="82874" x="11071225" y="3854450"/>
          <p14:tracePt t="82886" x="11056938" y="3840163"/>
          <p14:tracePt t="82890" x="11056938" y="3824288"/>
          <p14:tracePt t="82907" x="11056938" y="3810000"/>
          <p14:tracePt t="82931" x="11041063" y="3810000"/>
          <p14:tracePt t="82940" x="11041063" y="3795713"/>
          <p14:tracePt t="82955" x="11041063" y="3779838"/>
          <p14:tracePt t="82963" x="11026775" y="3779838"/>
          <p14:tracePt t="82972" x="11026775" y="3765550"/>
          <p14:tracePt t="82981" x="11010900" y="3749675"/>
          <p14:tracePt t="82988" x="10996613" y="3735388"/>
          <p14:tracePt t="82996" x="10982325" y="3721100"/>
          <p14:tracePt t="83004" x="10966450" y="3705225"/>
          <p14:tracePt t="83013" x="10966450" y="3675063"/>
          <p14:tracePt t="83020" x="10952163" y="3675063"/>
          <p14:tracePt t="83028" x="10952163" y="3660775"/>
          <p14:tracePt t="83036" x="10936288" y="3660775"/>
          <p14:tracePt t="83052" x="10936288" y="3644900"/>
          <p14:tracePt t="83077" x="10922000" y="3644900"/>
          <p14:tracePt t="83158" x="10922000" y="3660775"/>
          <p14:tracePt t="83174" x="10922000" y="3675063"/>
          <p14:tracePt t="83183" x="10907713" y="3690938"/>
          <p14:tracePt t="83191" x="10907713" y="3705225"/>
          <p14:tracePt t="83207" x="10907713" y="3721100"/>
          <p14:tracePt t="83214" x="10907713" y="3735388"/>
          <p14:tracePt t="83223" x="10907713" y="3749675"/>
          <p14:tracePt t="83232" x="10891838" y="3779838"/>
          <p14:tracePt t="83239" x="10891838" y="3810000"/>
          <p14:tracePt t="83247" x="10891838" y="3854450"/>
          <p14:tracePt t="83255" x="10891838" y="3898900"/>
          <p14:tracePt t="83264" x="10891838" y="3944938"/>
          <p14:tracePt t="83272" x="10877550" y="3989388"/>
          <p14:tracePt t="83280" x="10877550" y="4049713"/>
          <p14:tracePt t="83287" x="10877550" y="4094163"/>
          <p14:tracePt t="83296" x="10877550" y="4168775"/>
          <p14:tracePt t="83303" x="10877550" y="4213225"/>
          <p14:tracePt t="83312" x="10877550" y="4273550"/>
          <p14:tracePt t="83320" x="10877550" y="4318000"/>
          <p14:tracePt t="83329" x="10877550" y="4378325"/>
          <p14:tracePt t="83336" x="10877550" y="4422775"/>
          <p14:tracePt t="83344" x="10877550" y="4483100"/>
          <p14:tracePt t="83352" x="10877550" y="4527550"/>
          <p14:tracePt t="83361" x="10877550" y="4572000"/>
          <p14:tracePt t="83369" x="10877550" y="4616450"/>
          <p14:tracePt t="83376" x="10877550" y="4660900"/>
          <p14:tracePt t="83385" x="10877550" y="4706938"/>
          <p14:tracePt t="83394" x="10891838" y="4781550"/>
          <p14:tracePt t="83402" x="10891838" y="4826000"/>
          <p14:tracePt t="83409" x="10891838" y="4886325"/>
          <p14:tracePt t="83419" x="10891838" y="4900613"/>
          <p14:tracePt t="83425" x="10907713" y="4960938"/>
          <p14:tracePt t="83435" x="10907713" y="5019675"/>
          <p14:tracePt t="83441" x="10907713" y="5049838"/>
          <p14:tracePt t="83451" x="10922000" y="5094288"/>
          <p14:tracePt t="83458" x="10922000" y="5140325"/>
          <p14:tracePt t="83467" x="10922000" y="5168900"/>
          <p14:tracePt t="83473" x="10922000" y="5214938"/>
          <p14:tracePt t="83483" x="10922000" y="5259388"/>
          <p14:tracePt t="83490" x="10922000" y="5289550"/>
          <p14:tracePt t="83500" x="10936288" y="5334000"/>
          <p14:tracePt t="83506" x="10936288" y="5378450"/>
          <p14:tracePt t="83517" x="10936288" y="5408613"/>
          <p14:tracePt t="83523" x="10952163" y="5453063"/>
          <p14:tracePt t="83533" x="10952163" y="5483225"/>
          <p14:tracePt t="83538" x="10952163" y="5499100"/>
          <p14:tracePt t="83550" x="10952163" y="5527675"/>
          <p14:tracePt t="83555" x="10952163" y="5543550"/>
          <p14:tracePt t="83571" x="10966450" y="5557838"/>
          <p14:tracePt t="83588" x="10966450" y="55737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2D5D-9DC1-4D09-B537-0E406246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20C17-BB56-4D2C-892E-7461FBB54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Embryology of Right-to-Left Shunt (RLS)</a:t>
            </a:r>
          </a:p>
          <a:p>
            <a:r>
              <a:rPr lang="en-US" dirty="0"/>
              <a:t>Significance of RLS</a:t>
            </a:r>
          </a:p>
          <a:p>
            <a:r>
              <a:rPr lang="en-US" dirty="0"/>
              <a:t>Importance and handiness of TCD in making diagnosis</a:t>
            </a:r>
          </a:p>
          <a:p>
            <a:r>
              <a:rPr lang="en-US" dirty="0"/>
              <a:t>How to perform examination</a:t>
            </a:r>
          </a:p>
          <a:p>
            <a:r>
              <a:rPr lang="en-US" dirty="0"/>
              <a:t>Potential role of RLS in stroke etiology</a:t>
            </a:r>
          </a:p>
          <a:p>
            <a:r>
              <a:rPr lang="en-US" dirty="0"/>
              <a:t>Management of RLS</a:t>
            </a:r>
          </a:p>
          <a:p>
            <a:r>
              <a:rPr lang="en-US" dirty="0"/>
              <a:t>Other conditions associated with RLS</a:t>
            </a:r>
            <a:endParaRPr lang="sr-Latn-R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1A2992-2BD8-734F-8D92-111A85B3D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9913"/>
      </p:ext>
    </p:extLst>
  </p:cSld>
  <p:clrMapOvr>
    <a:masterClrMapping/>
  </p:clrMapOvr>
  <p:transition spd="slow" advTm="462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40AE02-B04D-744A-8823-E9BAA86D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How test can be improved?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1D7F79E-0E71-410E-8674-E990044DD7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16295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DE01EB-CD9E-4A42-83DE-368EDE287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5064"/>
      </p:ext>
    </p:extLst>
  </p:cSld>
  <p:clrMapOvr>
    <a:masterClrMapping/>
  </p:clrMapOvr>
  <p:transition spd="slow" advTm="287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76" x="10966450" y="5543550"/>
          <p14:tracePt t="5987" x="10922000" y="5453063"/>
          <p14:tracePt t="5993" x="10877550" y="5319713"/>
          <p14:tracePt t="6000" x="10833100" y="5184775"/>
          <p14:tracePt t="6005" x="10802938" y="5065713"/>
          <p14:tracePt t="6015" x="10742613" y="4751388"/>
          <p14:tracePt t="6022" x="10712450" y="4527550"/>
          <p14:tracePt t="6035" x="10712450" y="4422775"/>
          <p14:tracePt t="6038" x="10712450" y="4213225"/>
          <p14:tracePt t="6050" x="10712450" y="4003675"/>
          <p14:tracePt t="6054" x="10712450" y="3795713"/>
          <p14:tracePt t="6065" x="10712450" y="3630613"/>
          <p14:tracePt t="6070" x="10756900" y="3451225"/>
          <p14:tracePt t="6081" x="10802938" y="3316288"/>
          <p14:tracePt t="6086" x="10847388" y="3197225"/>
          <p14:tracePt t="6095" x="10891838" y="3092450"/>
          <p14:tracePt t="6103" x="10936288" y="2987675"/>
          <p14:tracePt t="6114" x="10952163" y="2959100"/>
          <p14:tracePt t="6119" x="11010900" y="2824163"/>
          <p14:tracePt t="6127" x="11056938" y="2763838"/>
          <p14:tracePt t="6135" x="11071225" y="2705100"/>
          <p14:tracePt t="6144" x="11101388" y="2644775"/>
          <p14:tracePt t="6151" x="11145838" y="2570163"/>
          <p14:tracePt t="6159" x="11190288" y="2509838"/>
          <p14:tracePt t="6168" x="11236325" y="2420938"/>
          <p14:tracePt t="6176" x="11280775" y="2346325"/>
          <p14:tracePt t="6184" x="11341100" y="2271713"/>
          <p14:tracePt t="6192" x="11385550" y="2211388"/>
          <p14:tracePt t="6200" x="11415713" y="2166938"/>
          <p14:tracePt t="6208" x="11460163" y="2106613"/>
          <p14:tracePt t="6216" x="11504613" y="2062163"/>
          <p14:tracePt t="6224" x="11534775" y="2032000"/>
          <p14:tracePt t="6232" x="11564938" y="1987550"/>
          <p14:tracePt t="6241" x="11595100" y="1971675"/>
          <p14:tracePt t="6248" x="11623675" y="1943100"/>
          <p14:tracePt t="6257" x="11639550" y="1943100"/>
          <p14:tracePt t="6265" x="11653838" y="1927225"/>
          <p14:tracePt t="6273" x="11669713" y="1927225"/>
          <p14:tracePt t="6281" x="11684000" y="1912938"/>
          <p14:tracePt t="6289" x="11698288" y="1912938"/>
          <p14:tracePt t="6306" x="11714163" y="1912938"/>
          <p14:tracePt t="6316" x="11728450" y="1912938"/>
          <p14:tracePt t="6321" x="11758613" y="1912938"/>
          <p14:tracePt t="6332" x="11772900" y="1912938"/>
          <p14:tracePt t="6338" x="11803063" y="1912938"/>
          <p14:tracePt t="6349" x="11849100" y="1927225"/>
          <p14:tracePt t="6353" x="11877675" y="1943100"/>
          <p14:tracePt t="6363" x="11907838" y="1957388"/>
          <p14:tracePt t="6370" x="11968163" y="1987550"/>
          <p14:tracePt t="6381" x="12012613" y="2001838"/>
          <p14:tracePt t="6385" x="12042775" y="2017713"/>
          <p14:tracePt t="6394" x="12072938" y="2032000"/>
          <p14:tracePt t="6403" x="12117388" y="2046288"/>
          <p14:tracePt t="14603" x="12012613" y="2959100"/>
          <p14:tracePt t="14614" x="11849100" y="3003550"/>
          <p14:tracePt t="14618" x="11669713" y="3033713"/>
          <p14:tracePt t="14623" x="11579225" y="3062288"/>
          <p14:tracePt t="14630" x="11264900" y="3122613"/>
          <p14:tracePt t="14639" x="11071225" y="3152775"/>
          <p14:tracePt t="14649" x="10861675" y="3197225"/>
          <p14:tracePt t="14654" x="10653713" y="3241675"/>
          <p14:tracePt t="14666" x="10563225" y="3271838"/>
          <p14:tracePt t="14670" x="10369550" y="3302000"/>
          <p14:tracePt t="14680" x="10204450" y="3332163"/>
          <p14:tracePt t="14686" x="10071100" y="3376613"/>
          <p14:tracePt t="14697" x="9920288" y="3406775"/>
          <p14:tracePt t="14702" x="9786938" y="3436938"/>
          <p14:tracePt t="14714" x="9740900" y="3451225"/>
          <p14:tracePt t="14719" x="9652000" y="3467100"/>
          <p14:tracePt t="14730" x="9591675" y="3481388"/>
          <p14:tracePt t="14735" x="9532938" y="3495675"/>
          <p14:tracePt t="14747" x="9486900" y="3495675"/>
          <p14:tracePt t="14752" x="9458325" y="3511550"/>
          <p14:tracePt t="14763" x="9428163" y="3511550"/>
          <p14:tracePt t="14768" x="9398000" y="3525838"/>
          <p14:tracePt t="14780" x="9383713" y="3525838"/>
          <p14:tracePt t="14784" x="9367838" y="3525838"/>
          <p14:tracePt t="14797" x="9353550" y="3525838"/>
          <p14:tracePt t="14808" x="9323388" y="3525838"/>
          <p14:tracePt t="14816" x="9309100" y="3525838"/>
          <p14:tracePt t="14825" x="9293225" y="3525838"/>
          <p14:tracePt t="14833" x="9263063" y="3541713"/>
          <p14:tracePt t="14840" x="9232900" y="3541713"/>
          <p14:tracePt t="14849" x="9218613" y="3541713"/>
          <p14:tracePt t="14857" x="9188450" y="3556000"/>
          <p14:tracePt t="14866" x="9174163" y="3556000"/>
          <p14:tracePt t="14873" x="9158288" y="3556000"/>
          <p14:tracePt t="14882" x="9144000" y="3570288"/>
          <p14:tracePt t="14889" x="9129713" y="3570288"/>
          <p14:tracePt t="14900" x="9113838" y="3570288"/>
          <p14:tracePt t="14905" x="9099550" y="3586163"/>
          <p14:tracePt t="14946" x="9083675" y="3586163"/>
          <p14:tracePt t="15101" x="9083675" y="3570288"/>
          <p14:tracePt t="15132" x="9099550" y="3570288"/>
          <p14:tracePt t="15158" x="9099550" y="3556000"/>
          <p14:tracePt t="15214" x="9099550" y="3541713"/>
          <p14:tracePt t="15222" x="9113838" y="3541713"/>
          <p14:tracePt t="15269" x="9129713" y="3541713"/>
          <p14:tracePt t="15278" x="9129713" y="3525838"/>
          <p14:tracePt t="15319" x="9144000" y="3525838"/>
          <p14:tracePt t="15385" x="9144000" y="3511550"/>
          <p14:tracePt t="15490" x="9158288" y="3511550"/>
          <p14:tracePt t="15553" x="9174163" y="3511550"/>
          <p14:tracePt t="15561" x="9174163" y="3495675"/>
          <p14:tracePt t="15611" x="9188450" y="3495675"/>
          <p14:tracePt t="15658" x="9204325" y="3495675"/>
          <p14:tracePt t="15667" x="9204325" y="3481388"/>
          <p14:tracePt t="15674" x="9218613" y="3481388"/>
          <p14:tracePt t="15690" x="9232900" y="3481388"/>
          <p14:tracePt t="15700" x="9232900" y="3467100"/>
          <p14:tracePt t="15707" x="9248775" y="3467100"/>
          <p14:tracePt t="15716" x="9263063" y="3467100"/>
          <p14:tracePt t="15723" x="9278938" y="3451225"/>
          <p14:tracePt t="15733" x="9293225" y="3436938"/>
          <p14:tracePt t="15739" x="9309100" y="3436938"/>
          <p14:tracePt t="15750" x="9337675" y="3436938"/>
          <p14:tracePt t="15755" x="9367838" y="3421063"/>
          <p14:tracePt t="15767" x="9412288" y="3406775"/>
          <p14:tracePt t="15771" x="9472613" y="3390900"/>
          <p14:tracePt t="15783" x="9532938" y="3376613"/>
          <p14:tracePt t="15787" x="9607550" y="3376613"/>
          <p14:tracePt t="15795" x="9682163" y="3346450"/>
          <p14:tracePt t="15804" x="9771063" y="3332163"/>
          <p14:tracePt t="15816" x="9875838" y="3316288"/>
          <p14:tracePt t="15819" x="9994900" y="3302000"/>
          <p14:tracePt t="15828" x="10129838" y="3287713"/>
          <p14:tracePt t="15837" x="10294938" y="3257550"/>
          <p14:tracePt t="15849" x="10444163" y="3241675"/>
          <p14:tracePt t="15852" x="10579100" y="3227388"/>
          <p14:tracePt t="15861" x="10728325" y="3197225"/>
          <p14:tracePt t="15869" x="10891838" y="3197225"/>
          <p14:tracePt t="15877" x="11041063" y="3182938"/>
          <p14:tracePt t="15885" x="11190288" y="3167063"/>
          <p14:tracePt t="15893" x="11310938" y="3152775"/>
          <p14:tracePt t="15902" x="11430000" y="3152775"/>
          <p14:tracePt t="15909" x="11534775" y="3152775"/>
          <p14:tracePt t="15917" x="11609388" y="3152775"/>
          <p14:tracePt t="15925" x="11698288" y="3152775"/>
          <p14:tracePt t="15934" x="11772900" y="3152775"/>
          <p14:tracePt t="15942" x="11849100" y="3152775"/>
          <p14:tracePt t="15949" x="11923713" y="3152775"/>
          <p14:tracePt t="15958" x="12012613" y="31527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b77b76a6369878d885220fcb149408a3-V">
            <a:hlinkClick r:id="" action="ppaction://media"/>
            <a:extLst>
              <a:ext uri="{FF2B5EF4-FFF2-40B4-BE49-F238E27FC236}">
                <a16:creationId xmlns:a16="http://schemas.microsoft.com/office/drawing/2014/main" id="{8AD6D70E-D71C-4EF5-9DC0-A8FF39FA5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6316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341" y="340178"/>
            <a:ext cx="10965318" cy="61776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0A804C-AED4-C142-B8E3-C302A6ED859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695098"/>
      </p:ext>
    </p:extLst>
  </p:cSld>
  <p:clrMapOvr>
    <a:masterClrMapping/>
  </p:clrMapOvr>
  <p:transition spd="slow" advTm="1082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58" x="3436938" y="6769100"/>
          <p14:tracePt t="15765" x="3616325" y="6618288"/>
          <p14:tracePt t="15773" x="3690938" y="6573838"/>
          <p14:tracePt t="15783" x="3795713" y="6469063"/>
          <p14:tracePt t="15789" x="3914775" y="6364288"/>
          <p14:tracePt t="15799" x="4019550" y="6275388"/>
          <p14:tracePt t="15805" x="4108450" y="6184900"/>
          <p14:tracePt t="15816" x="4213225" y="6096000"/>
          <p14:tracePt t="15822" x="4273550" y="6021388"/>
          <p14:tracePt t="15833" x="4303713" y="6007100"/>
          <p14:tracePt t="15838" x="4348163" y="5946775"/>
          <p14:tracePt t="15848" x="4392613" y="5916613"/>
          <p14:tracePt t="15853" x="4406900" y="5886450"/>
          <p14:tracePt t="15865" x="4422775" y="5872163"/>
          <p14:tracePt t="15870" x="4437063" y="5872163"/>
          <p14:tracePt t="16658" x="4437063" y="5856288"/>
          <p14:tracePt t="16665" x="4437063" y="5827713"/>
          <p14:tracePt t="16672" x="4437063" y="5797550"/>
          <p14:tracePt t="16684" x="4437063" y="5767388"/>
          <p14:tracePt t="16688" x="4437063" y="5722938"/>
          <p14:tracePt t="16697" x="4437063" y="5662613"/>
          <p14:tracePt t="16705" x="4437063" y="5527675"/>
          <p14:tracePt t="16715" x="4437063" y="5364163"/>
          <p14:tracePt t="16720" x="4437063" y="5124450"/>
          <p14:tracePt t="16728" x="4437063" y="4870450"/>
          <p14:tracePt t="16736" x="4437063" y="4602163"/>
          <p14:tracePt t="16744" x="4437063" y="4287838"/>
          <p14:tracePt t="16753" x="4422775" y="4138613"/>
          <p14:tracePt t="16762" x="4422775" y="3884613"/>
          <p14:tracePt t="16769" x="4406900" y="3630613"/>
          <p14:tracePt t="16777" x="4406900" y="3421063"/>
          <p14:tracePt t="16786" x="4406900" y="3227388"/>
          <p14:tracePt t="16799" x="4406900" y="3062288"/>
          <p14:tracePt t="16801" x="4406900" y="3017838"/>
          <p14:tracePt t="16810" x="4406900" y="2913063"/>
          <p14:tracePt t="16817" x="4392613" y="2854325"/>
          <p14:tracePt t="16826" x="4392613" y="2779713"/>
          <p14:tracePt t="16834" x="4392613" y="2733675"/>
          <p14:tracePt t="16842" x="4378325" y="2689225"/>
          <p14:tracePt t="16850" x="4378325" y="2644775"/>
          <p14:tracePt t="16858" x="4362450" y="2600325"/>
          <p14:tracePt t="16867" x="4362450" y="2570163"/>
          <p14:tracePt t="16874" x="4348163" y="2540000"/>
          <p14:tracePt t="16882" x="4348163" y="2509838"/>
          <p14:tracePt t="16890" x="4332288" y="2479675"/>
          <p14:tracePt t="16899" x="4332288" y="2465388"/>
          <p14:tracePt t="16908" x="4332288" y="2451100"/>
          <p14:tracePt t="16916" x="4332288" y="2435225"/>
          <p14:tracePt t="16923" x="4332288" y="2420938"/>
          <p14:tracePt t="16949" x="4332288" y="2405063"/>
          <p14:tracePt t="17020" x="4318000" y="2405063"/>
          <p14:tracePt t="17078" x="4303713" y="2405063"/>
          <p14:tracePt t="17142" x="4303713" y="2420938"/>
          <p14:tracePt t="17174" x="4303713" y="2435225"/>
          <p14:tracePt t="17182" x="4287838" y="2435225"/>
          <p14:tracePt t="17190" x="4287838" y="2451100"/>
          <p14:tracePt t="17214" x="4273550" y="2465388"/>
          <p14:tracePt t="17222" x="4273550" y="2479675"/>
          <p14:tracePt t="17234" x="4257675" y="2479675"/>
          <p14:tracePt t="17238" x="4257675" y="2495550"/>
          <p14:tracePt t="17250" x="4257675" y="2509838"/>
          <p14:tracePt t="17271" x="4243388" y="2525713"/>
          <p14:tracePt t="17304" x="4243388" y="2540000"/>
          <p14:tracePt t="19223" x="4257675" y="2540000"/>
          <p14:tracePt t="19233" x="4287838" y="2540000"/>
          <p14:tracePt t="19238" x="4318000" y="2540000"/>
          <p14:tracePt t="19251" x="4348163" y="2540000"/>
          <p14:tracePt t="19254" x="4392613" y="2540000"/>
          <p14:tracePt t="19263" x="4422775" y="2540000"/>
          <p14:tracePt t="19270" x="4452938" y="2540000"/>
          <p14:tracePt t="19278" x="4497388" y="2540000"/>
          <p14:tracePt t="19286" x="4527550" y="2540000"/>
          <p14:tracePt t="19296" x="4557713" y="2540000"/>
          <p14:tracePt t="19303" x="4586288" y="2540000"/>
          <p14:tracePt t="19310" x="4616450" y="2540000"/>
          <p14:tracePt t="19319" x="4646613" y="2540000"/>
          <p14:tracePt t="19328" x="4676775" y="2540000"/>
          <p14:tracePt t="19335" x="4706938" y="2540000"/>
          <p14:tracePt t="19343" x="4721225" y="2554288"/>
          <p14:tracePt t="19351" x="4751388" y="2570163"/>
          <p14:tracePt t="19360" x="4765675" y="2570163"/>
          <p14:tracePt t="19368" x="4795838" y="2584450"/>
          <p14:tracePt t="19375" x="4811713" y="2600325"/>
          <p14:tracePt t="19384" x="4826000" y="2614613"/>
          <p14:tracePt t="19392" x="4840288" y="2628900"/>
          <p14:tracePt t="19399" x="4856163" y="2628900"/>
          <p14:tracePt t="19408" x="4870450" y="2644775"/>
          <p14:tracePt t="19424" x="4886325" y="2659063"/>
          <p14:tracePt t="19440" x="4900613" y="2674938"/>
          <p14:tracePt t="19457" x="4914900" y="2689225"/>
          <p14:tracePt t="19480" x="4914900" y="2705100"/>
          <p14:tracePt t="19513" x="4914900" y="2719388"/>
          <p14:tracePt t="19545" x="4914900" y="2733675"/>
          <p14:tracePt t="19570" x="4900613" y="2733675"/>
          <p14:tracePt t="19594" x="4886325" y="2733675"/>
          <p14:tracePt t="19627" x="4870450" y="2719388"/>
          <p14:tracePt t="19651" x="4856163" y="2705100"/>
          <p14:tracePt t="19667" x="4856163" y="2689225"/>
          <p14:tracePt t="19675" x="4840288" y="2689225"/>
          <p14:tracePt t="19692" x="4840288" y="2674938"/>
          <p14:tracePt t="19699" x="4826000" y="2674938"/>
          <p14:tracePt t="19707" x="4826000" y="2659063"/>
          <p14:tracePt t="19724" x="4811713" y="2644775"/>
          <p14:tracePt t="19740" x="4811713" y="2628900"/>
          <p14:tracePt t="19750" x="4795838" y="2628900"/>
          <p14:tracePt t="19756" x="4795838" y="2614613"/>
          <p14:tracePt t="19766" x="4795838" y="2600325"/>
          <p14:tracePt t="19783" x="4781550" y="2584450"/>
          <p14:tracePt t="19798" x="4781550" y="2570163"/>
          <p14:tracePt t="19804" x="4781550" y="2554288"/>
          <p14:tracePt t="19815" x="4781550" y="2540000"/>
          <p14:tracePt t="19829" x="4765675" y="2525713"/>
          <p14:tracePt t="19837" x="4765675" y="2509838"/>
          <p14:tracePt t="19854" x="4765675" y="2495550"/>
          <p14:tracePt t="19861" x="4765675" y="2479675"/>
          <p14:tracePt t="19870" x="4765675" y="2465388"/>
          <p14:tracePt t="19883" x="4765675" y="2451100"/>
          <p14:tracePt t="19886" x="4765675" y="2420938"/>
          <p14:tracePt t="19893" x="4765675" y="2405063"/>
          <p14:tracePt t="19901" x="4765675" y="2390775"/>
          <p14:tracePt t="19910" x="4765675" y="2360613"/>
          <p14:tracePt t="19918" x="4765675" y="2330450"/>
          <p14:tracePt t="19926" x="4765675" y="2316163"/>
          <p14:tracePt t="19934" x="4765675" y="2286000"/>
          <p14:tracePt t="19942" x="4781550" y="2255838"/>
          <p14:tracePt t="19951" x="4781550" y="2211388"/>
          <p14:tracePt t="19958" x="4795838" y="2181225"/>
          <p14:tracePt t="19966" x="4795838" y="2151063"/>
          <p14:tracePt t="19974" x="4811713" y="2120900"/>
          <p14:tracePt t="19982" x="4811713" y="2092325"/>
          <p14:tracePt t="19991" x="4811713" y="2076450"/>
          <p14:tracePt t="19998" x="4811713" y="2046288"/>
          <p14:tracePt t="20006" x="4811713" y="2032000"/>
          <p14:tracePt t="20017" x="4811713" y="2017713"/>
          <p14:tracePt t="20032" x="4811713" y="2001838"/>
          <p14:tracePt t="20049" x="4811713" y="1987550"/>
          <p14:tracePt t="20080" x="4811713" y="1971675"/>
          <p14:tracePt t="20099" x="4795838" y="1971675"/>
          <p14:tracePt t="20103" x="4795838" y="1957388"/>
          <p14:tracePt t="20121" x="4781550" y="1957388"/>
          <p14:tracePt t="20144" x="4765675" y="1943100"/>
          <p14:tracePt t="20169" x="4751388" y="1943100"/>
          <p14:tracePt t="20177" x="4751388" y="1927225"/>
          <p14:tracePt t="20193" x="4751388" y="1912938"/>
          <p14:tracePt t="20209" x="4737100" y="1912938"/>
          <p14:tracePt t="20225" x="4737100" y="1897063"/>
          <p14:tracePt t="20250" x="4737100" y="1882775"/>
          <p14:tracePt t="20274" x="4721225" y="1882775"/>
          <p14:tracePt t="20291" x="4721225" y="1866900"/>
          <p14:tracePt t="22202" x="4706938" y="1838325"/>
          <p14:tracePt t="22215" x="4676775" y="1808163"/>
          <p14:tracePt t="22220" x="4660900" y="1778000"/>
          <p14:tracePt t="22225" x="4660900" y="1763713"/>
          <p14:tracePt t="22234" x="4646613" y="1733550"/>
          <p14:tracePt t="22241" x="4646613" y="1717675"/>
          <p14:tracePt t="22249" x="4646613" y="1703388"/>
          <p14:tracePt t="22267" x="4646613" y="1689100"/>
          <p14:tracePt t="22283" x="4646613" y="1673225"/>
          <p14:tracePt t="22314" x="4646613" y="1658938"/>
          <p14:tracePt t="22338" x="4646613" y="1643063"/>
          <p14:tracePt t="22378" x="4646613" y="1628775"/>
          <p14:tracePt t="22403" x="4660900" y="1628775"/>
          <p14:tracePt t="22435" x="4676775" y="1628775"/>
          <p14:tracePt t="22452" x="4691063" y="1628775"/>
          <p14:tracePt t="22468" x="4706938" y="1628775"/>
          <p14:tracePt t="22476" x="4721225" y="1628775"/>
          <p14:tracePt t="22485" x="4751388" y="1643063"/>
          <p14:tracePt t="22492" x="4765675" y="1643063"/>
          <p14:tracePt t="22500" x="4765675" y="1658938"/>
          <p14:tracePt t="22508" x="4781550" y="1673225"/>
          <p14:tracePt t="22516" x="4795838" y="1673225"/>
          <p14:tracePt t="22525" x="4795838" y="1689100"/>
          <p14:tracePt t="22533" x="4795838" y="1703388"/>
          <p14:tracePt t="23052" x="4811713" y="1703388"/>
          <p14:tracePt t="23059" x="4826000" y="1703388"/>
          <p14:tracePt t="23067" x="4856163" y="1703388"/>
          <p14:tracePt t="23075" x="4870450" y="1689100"/>
          <p14:tracePt t="23085" x="4900613" y="1689100"/>
          <p14:tracePt t="23092" x="4930775" y="1689100"/>
          <p14:tracePt t="23099" x="4960938" y="1673225"/>
          <p14:tracePt t="23107" x="5019675" y="1673225"/>
          <p14:tracePt t="23115" x="5049838" y="1658938"/>
          <p14:tracePt t="23124" x="5080000" y="1658938"/>
          <p14:tracePt t="23132" x="5140325" y="1643063"/>
          <p14:tracePt t="23140" x="5199063" y="1643063"/>
          <p14:tracePt t="23149" x="5229225" y="1643063"/>
          <p14:tracePt t="23157" x="5303838" y="1628775"/>
          <p14:tracePt t="23165" x="5334000" y="1628775"/>
          <p14:tracePt t="23172" x="5422900" y="1628775"/>
          <p14:tracePt t="23182" x="5483225" y="1628775"/>
          <p14:tracePt t="23189" x="5543550" y="1628775"/>
          <p14:tracePt t="23199" x="5573713" y="1628775"/>
          <p14:tracePt t="23204" x="5632450" y="1628775"/>
          <p14:tracePt t="23215" x="5722938" y="1628775"/>
          <p14:tracePt t="23220" x="5737225" y="1628775"/>
          <p14:tracePt t="23230" x="5781675" y="1643063"/>
          <p14:tracePt t="23236" x="5827713" y="1658938"/>
          <p14:tracePt t="23247" x="5872163" y="1673225"/>
          <p14:tracePt t="23254" x="5902325" y="1689100"/>
          <p14:tracePt t="23264" x="5930900" y="1703388"/>
          <p14:tracePt t="23269" x="5961063" y="1717675"/>
          <p14:tracePt t="23280" x="5976938" y="1717675"/>
          <p14:tracePt t="23286" x="5991225" y="1733550"/>
          <p14:tracePt t="23297" x="5991225" y="1747838"/>
          <p14:tracePt t="23302" x="6007100" y="1747838"/>
          <p14:tracePt t="23314" x="6021388" y="1763713"/>
          <p14:tracePt t="23318" x="6021388" y="1778000"/>
          <p14:tracePt t="23342" x="6021388" y="1792288"/>
          <p14:tracePt t="23366" x="6021388" y="1808163"/>
          <p14:tracePt t="23399" x="6021388" y="1822450"/>
          <p14:tracePt t="23439" x="6021388" y="1838325"/>
          <p14:tracePt t="23521" x="6007100" y="1838325"/>
          <p14:tracePt t="24969" x="6021388" y="1822450"/>
          <p14:tracePt t="24980" x="6021388" y="1808163"/>
          <p14:tracePt t="24985" x="6021388" y="1792288"/>
          <p14:tracePt t="24993" x="6035675" y="1778000"/>
          <p14:tracePt t="25006" x="6035675" y="1763713"/>
          <p14:tracePt t="25009" x="6035675" y="1747838"/>
          <p14:tracePt t="25019" x="6051550" y="1747838"/>
          <p14:tracePt t="25025" x="6051550" y="1733550"/>
          <p14:tracePt t="25034" x="6051550" y="1717675"/>
          <p14:tracePt t="25042" x="6065838" y="1703388"/>
          <p14:tracePt t="25050" x="6065838" y="1689100"/>
          <p14:tracePt t="25058" x="6081713" y="1689100"/>
          <p14:tracePt t="25067" x="6096000" y="1673225"/>
          <p14:tracePt t="25074" x="6096000" y="1658938"/>
          <p14:tracePt t="25083" x="6110288" y="1658938"/>
          <p14:tracePt t="25101" x="6126163" y="1643063"/>
          <p14:tracePt t="25123" x="6140450" y="1643063"/>
          <p14:tracePt t="25196" x="6156325" y="1643063"/>
          <p14:tracePt t="25309" x="6156325" y="1658938"/>
          <p14:tracePt t="25366" x="6140450" y="1658938"/>
          <p14:tracePt t="25422" x="6126163" y="1658938"/>
          <p14:tracePt t="25463" x="6126163" y="1643063"/>
          <p14:tracePt t="25511" x="6126163" y="1628775"/>
          <p14:tracePt t="25544" x="6126163" y="1612900"/>
          <p14:tracePt t="25552" x="6126163" y="1598613"/>
          <p14:tracePt t="25561" x="6156325" y="1584325"/>
          <p14:tracePt t="25568" x="6200775" y="1538288"/>
          <p14:tracePt t="25576" x="6245225" y="1509713"/>
          <p14:tracePt t="25584" x="6305550" y="1479550"/>
          <p14:tracePt t="25593" x="6380163" y="1435100"/>
          <p14:tracePt t="25600" x="6438900" y="1389063"/>
          <p14:tracePt t="25608" x="6515100" y="1358900"/>
          <p14:tracePt t="25616" x="6589713" y="1300163"/>
          <p14:tracePt t="25625" x="6678613" y="1284288"/>
          <p14:tracePt t="25633" x="6753225" y="1239838"/>
          <p14:tracePt t="25641" x="6827838" y="1209675"/>
          <p14:tracePt t="25649" x="6918325" y="1195388"/>
          <p14:tracePt t="25658" x="6992938" y="1181100"/>
          <p14:tracePt t="25665" x="7051675" y="1181100"/>
          <p14:tracePt t="25673" x="7142163" y="1165225"/>
          <p14:tracePt t="25682" x="7216775" y="1150938"/>
          <p14:tracePt t="25690" x="7291388" y="1150938"/>
          <p14:tracePt t="25699" x="7366000" y="1150938"/>
          <p14:tracePt t="25705" x="7440613" y="1150938"/>
          <p14:tracePt t="25716" x="7500938" y="1150938"/>
          <p14:tracePt t="25722" x="7575550" y="1150938"/>
          <p14:tracePt t="25732" x="7634288" y="1150938"/>
          <p14:tracePt t="25738" x="7664450" y="1181100"/>
          <p14:tracePt t="25748" x="7724775" y="1195388"/>
          <p14:tracePt t="25753" x="7769225" y="1225550"/>
          <p14:tracePt t="25763" x="7799388" y="1255713"/>
          <p14:tracePt t="25770" x="7829550" y="1284288"/>
          <p14:tracePt t="25780" x="7859713" y="1314450"/>
          <p14:tracePt t="25786" x="7888288" y="1344613"/>
          <p14:tracePt t="25797" x="7888288" y="1374775"/>
          <p14:tracePt t="25803" x="7904163" y="1389063"/>
          <p14:tracePt t="25814" x="7904163" y="1419225"/>
          <p14:tracePt t="25819" x="7918450" y="1449388"/>
          <p14:tracePt t="25830" x="7918450" y="1463675"/>
          <p14:tracePt t="25835" x="7934325" y="1493838"/>
          <p14:tracePt t="25847" x="7934325" y="1538288"/>
          <p14:tracePt t="25851" x="7934325" y="1568450"/>
          <p14:tracePt t="25864" x="7934325" y="1612900"/>
          <p14:tracePt t="25867" x="7934325" y="1643063"/>
          <p14:tracePt t="25880" x="7934325" y="1673225"/>
          <p14:tracePt t="25883" x="7934325" y="1717675"/>
          <p14:tracePt t="25897" x="7918450" y="1763713"/>
          <p14:tracePt t="25899" x="7904163" y="1792288"/>
          <p14:tracePt t="25914" x="7904163" y="1822450"/>
          <p14:tracePt t="25916" x="7888288" y="1852613"/>
          <p14:tracePt t="25930" x="7874000" y="1897063"/>
          <p14:tracePt t="25933" x="7859713" y="1927225"/>
          <p14:tracePt t="25947" x="7859713" y="1957388"/>
          <p14:tracePt t="25949" x="7829550" y="1971675"/>
          <p14:tracePt t="25963" x="7813675" y="2017713"/>
          <p14:tracePt t="25965" x="7799388" y="2032000"/>
          <p14:tracePt t="25980" x="7785100" y="2062163"/>
          <p14:tracePt t="25984" x="7769225" y="2092325"/>
          <p14:tracePt t="25998" x="7754938" y="2106613"/>
          <p14:tracePt t="26000" x="7739063" y="2120900"/>
          <p14:tracePt t="26014" x="7724775" y="2151063"/>
          <p14:tracePt t="26017" x="7724775" y="2166938"/>
          <p14:tracePt t="26030" x="7708900" y="2166938"/>
          <p14:tracePt t="26032" x="7694613" y="2181225"/>
          <p14:tracePt t="26037" x="7694613" y="2197100"/>
          <p14:tracePt t="26047" x="7680325" y="2211388"/>
          <p14:tracePt t="26061" x="7664450" y="2225675"/>
          <p14:tracePt t="26078" x="7664450" y="2241550"/>
          <p14:tracePt t="26094" x="7650163" y="2241550"/>
          <p14:tracePt t="26102" x="7650163" y="2255838"/>
          <p14:tracePt t="26134" x="7650163" y="2271713"/>
          <p14:tracePt t="26158" x="7650163" y="2286000"/>
          <p14:tracePt t="26167" x="7664450" y="2286000"/>
          <p14:tracePt t="26175" x="7664450" y="2300288"/>
          <p14:tracePt t="26192" x="7680325" y="2316163"/>
          <p14:tracePt t="26199" x="7694613" y="2330450"/>
          <p14:tracePt t="26207" x="7694613" y="2346325"/>
          <p14:tracePt t="26216" x="7708900" y="2360613"/>
          <p14:tracePt t="26224" x="7724775" y="2374900"/>
          <p14:tracePt t="26232" x="7739063" y="2390775"/>
          <p14:tracePt t="26240" x="7754938" y="2420938"/>
          <p14:tracePt t="26251" x="7769225" y="2435225"/>
          <p14:tracePt t="26256" x="7785100" y="2451100"/>
          <p14:tracePt t="26267" x="7785100" y="2465388"/>
          <p14:tracePt t="26272" x="7799388" y="2479675"/>
          <p14:tracePt t="26284" x="7799388" y="2495550"/>
          <p14:tracePt t="26288" x="7813675" y="2509838"/>
          <p14:tracePt t="26299" x="7813675" y="2525713"/>
          <p14:tracePt t="26304" x="7829550" y="2525713"/>
          <p14:tracePt t="26312" x="7829550" y="2554288"/>
          <p14:tracePt t="27827" x="7785100" y="2554288"/>
          <p14:tracePt t="27838" x="7754938" y="2554288"/>
          <p14:tracePt t="27842" x="7708900" y="2584450"/>
          <p14:tracePt t="27851" x="7634288" y="2614613"/>
          <p14:tracePt t="27859" x="7575550" y="2644775"/>
          <p14:tracePt t="27871" x="7500938" y="2674938"/>
          <p14:tracePt t="27874" x="7426325" y="2705100"/>
          <p14:tracePt t="27882" x="7351713" y="2733675"/>
          <p14:tracePt t="27891" x="7277100" y="2763838"/>
          <p14:tracePt t="27899" x="7216775" y="2794000"/>
          <p14:tracePt t="27907" x="7142163" y="2824163"/>
          <p14:tracePt t="27916" x="7081838" y="2854325"/>
          <p14:tracePt t="27924" x="7023100" y="2882900"/>
          <p14:tracePt t="27932" x="6962775" y="2913063"/>
          <p14:tracePt t="27939" x="6902450" y="2928938"/>
          <p14:tracePt t="27950" x="6843713" y="2959100"/>
          <p14:tracePt t="27956" x="6783388" y="2987675"/>
          <p14:tracePt t="27964" x="6753225" y="3003550"/>
          <p14:tracePt t="27971" x="6723063" y="3033713"/>
          <p14:tracePt t="27982" x="6678613" y="3048000"/>
          <p14:tracePt t="27989" x="6634163" y="3078163"/>
          <p14:tracePt t="27998" x="6604000" y="3108325"/>
          <p14:tracePt t="28004" x="6573838" y="3122613"/>
          <p14:tracePt t="28014" x="6543675" y="3136900"/>
          <p14:tracePt t="28021" x="6515100" y="3152775"/>
          <p14:tracePt t="28028" x="6499225" y="3182938"/>
          <p14:tracePt t="28037" x="6484938" y="3197225"/>
          <p14:tracePt t="28045" x="6469063" y="3213100"/>
          <p14:tracePt t="28053" x="6438900" y="3227388"/>
          <p14:tracePt t="28061" x="6438900" y="3241675"/>
          <p14:tracePt t="28069" x="6424613" y="3241675"/>
          <p14:tracePt t="28077" x="6424613" y="3257550"/>
          <p14:tracePt t="28288" x="6438900" y="3257550"/>
          <p14:tracePt t="28305" x="6454775" y="3257550"/>
          <p14:tracePt t="28322" x="6469063" y="3257550"/>
          <p14:tracePt t="28337" x="6484938" y="3257550"/>
          <p14:tracePt t="28344" x="6499225" y="3257550"/>
          <p14:tracePt t="28353" x="6515100" y="3257550"/>
          <p14:tracePt t="28361" x="6529388" y="3257550"/>
          <p14:tracePt t="28370" x="6543675" y="3257550"/>
          <p14:tracePt t="28383" x="6559550" y="3257550"/>
          <p14:tracePt t="28386" x="6573838" y="3257550"/>
          <p14:tracePt t="28393" x="6589713" y="3257550"/>
          <p14:tracePt t="28402" x="6604000" y="3257550"/>
          <p14:tracePt t="28409" x="6618288" y="3257550"/>
          <p14:tracePt t="28417" x="6634163" y="3257550"/>
          <p14:tracePt t="28425" x="6648450" y="3257550"/>
          <p14:tracePt t="28441" x="6664325" y="3257550"/>
          <p14:tracePt t="28457" x="6678613" y="3257550"/>
          <p14:tracePt t="28490" x="6692900" y="3257550"/>
          <p14:tracePt t="28532" x="6708775" y="3257550"/>
          <p14:tracePt t="28605" x="6723063" y="3257550"/>
          <p14:tracePt t="28644" x="6738938" y="3257550"/>
          <p14:tracePt t="28668" x="6753225" y="3257550"/>
          <p14:tracePt t="28701" x="6769100" y="3257550"/>
          <p14:tracePt t="28749" x="6783388" y="3257550"/>
          <p14:tracePt t="28799" x="6797675" y="3257550"/>
          <p14:tracePt t="28816" x="6813550" y="3257550"/>
          <p14:tracePt t="28833" x="6827838" y="3257550"/>
          <p14:tracePt t="28849" x="6843713" y="3257550"/>
          <p14:tracePt t="28854" x="6858000" y="3271838"/>
          <p14:tracePt t="28865" x="6872288" y="3271838"/>
          <p14:tracePt t="28870" x="6888163" y="3271838"/>
          <p14:tracePt t="28879" x="6902450" y="3287713"/>
          <p14:tracePt t="28887" x="6918325" y="3287713"/>
          <p14:tracePt t="28895" x="6932613" y="3302000"/>
          <p14:tracePt t="28911" x="6946900" y="3316288"/>
          <p14:tracePt t="28919" x="6962775" y="3316288"/>
          <p14:tracePt t="28933" x="6977063" y="3332163"/>
          <p14:tracePt t="28936" x="6992938" y="3332163"/>
          <p14:tracePt t="28943" x="6992938" y="3346450"/>
          <p14:tracePt t="28951" x="7007225" y="3346450"/>
          <p14:tracePt t="28960" x="7007225" y="3362325"/>
          <p14:tracePt t="28969" x="7023100" y="3362325"/>
          <p14:tracePt t="28976" x="7023100" y="3376613"/>
          <p14:tracePt t="28984" x="7037388" y="3376613"/>
          <p14:tracePt t="28992" x="7037388" y="3390900"/>
          <p14:tracePt t="29016" x="7051675" y="3390900"/>
          <p14:tracePt t="29024" x="7051675" y="3406775"/>
          <p14:tracePt t="29049" x="7051675" y="3421063"/>
          <p14:tracePt t="29089" x="7051675" y="3436938"/>
          <p14:tracePt t="29138" x="7051675" y="3451225"/>
          <p14:tracePt t="29171" x="7051675" y="3467100"/>
          <p14:tracePt t="29203" x="7051675" y="3481388"/>
          <p14:tracePt t="29227" x="7051675" y="3495675"/>
          <p14:tracePt t="29236" x="7037388" y="3495675"/>
          <p14:tracePt t="29251" x="7037388" y="3511550"/>
          <p14:tracePt t="29259" x="7023100" y="3511550"/>
          <p14:tracePt t="29275" x="7023100" y="3525838"/>
          <p14:tracePt t="29283" x="7007225" y="3525838"/>
          <p14:tracePt t="29308" x="7007225" y="3541713"/>
          <p14:tracePt t="29316" x="6992938" y="3541713"/>
          <p14:tracePt t="29340" x="6977063" y="3541713"/>
          <p14:tracePt t="29349" x="6977063" y="3556000"/>
          <p14:tracePt t="29367" x="6962775" y="3556000"/>
          <p14:tracePt t="29388" x="6962775" y="3570288"/>
          <p14:tracePt t="29399" x="6946900" y="3570288"/>
          <p14:tracePt t="29429" x="6932613" y="3570288"/>
          <p14:tracePt t="29454" x="6932613" y="3586163"/>
          <p14:tracePt t="29461" x="6918325" y="3586163"/>
          <p14:tracePt t="29494" x="6902450" y="3586163"/>
          <p14:tracePt t="29510" x="6888163" y="3586163"/>
          <p14:tracePt t="29526" x="6888163" y="3600450"/>
          <p14:tracePt t="29536" x="6872288" y="3600450"/>
          <p14:tracePt t="29551" x="6858000" y="3600450"/>
          <p14:tracePt t="29568" x="6858000" y="3616325"/>
          <p14:tracePt t="29575" x="6843713" y="3616325"/>
          <p14:tracePt t="29590" x="6827838" y="3616325"/>
          <p14:tracePt t="29599" x="6827838" y="3630613"/>
          <p14:tracePt t="29607" x="6813550" y="3630613"/>
          <p14:tracePt t="29623" x="6797675" y="3630613"/>
          <p14:tracePt t="29640" x="6783388" y="3630613"/>
          <p14:tracePt t="29650" x="6783388" y="3644900"/>
          <p14:tracePt t="29656" x="6769100" y="3644900"/>
          <p14:tracePt t="29672" x="6753225" y="3644900"/>
          <p14:tracePt t="29681" x="6738938" y="3644900"/>
          <p14:tracePt t="29687" x="6723063" y="3644900"/>
          <p14:tracePt t="29698" x="6708775" y="3644900"/>
          <p14:tracePt t="29704" x="6692900" y="3644900"/>
          <p14:tracePt t="29712" x="6664325" y="3644900"/>
          <p14:tracePt t="29721" x="6648450" y="3644900"/>
          <p14:tracePt t="29728" x="6634163" y="3644900"/>
          <p14:tracePt t="29738" x="6618288" y="3644900"/>
          <p14:tracePt t="29745" x="6604000" y="3630613"/>
          <p14:tracePt t="29753" x="6573838" y="3630613"/>
          <p14:tracePt t="29761" x="6559550" y="3616325"/>
          <p14:tracePt t="29770" x="6543675" y="3600450"/>
          <p14:tracePt t="29777" x="6529388" y="3600450"/>
          <p14:tracePt t="29785" x="6515100" y="3586163"/>
          <p14:tracePt t="29793" x="6499225" y="3570288"/>
          <p14:tracePt t="29802" x="6484938" y="3556000"/>
          <p14:tracePt t="29809" x="6469063" y="3556000"/>
          <p14:tracePt t="29818" x="6469063" y="3525838"/>
          <p14:tracePt t="29825" x="6454775" y="3525838"/>
          <p14:tracePt t="29834" x="6438900" y="3511550"/>
          <p14:tracePt t="29850" x="6424613" y="3495675"/>
          <p14:tracePt t="29858" x="6410325" y="3481388"/>
          <p14:tracePt t="29874" x="6410325" y="3467100"/>
          <p14:tracePt t="29884" x="6410325" y="3451225"/>
          <p14:tracePt t="29890" x="6394450" y="3451225"/>
          <p14:tracePt t="29907" x="6394450" y="3436938"/>
          <p14:tracePt t="29917" x="6394450" y="3421063"/>
          <p14:tracePt t="29934" x="6394450" y="3406775"/>
          <p14:tracePt t="29955" x="6394450" y="3390900"/>
          <p14:tracePt t="29971" x="6394450" y="3376613"/>
          <p14:tracePt t="29996" x="6394450" y="3362325"/>
          <p14:tracePt t="30003" x="6410325" y="3362325"/>
          <p14:tracePt t="30020" x="6410325" y="3346450"/>
          <p14:tracePt t="30036" x="6410325" y="3332163"/>
          <p14:tracePt t="30044" x="6424613" y="3332163"/>
          <p14:tracePt t="30052" x="6424613" y="3316288"/>
          <p14:tracePt t="30068" x="6424613" y="3302000"/>
          <p14:tracePt t="30076" x="6438900" y="3302000"/>
          <p14:tracePt t="30085" x="6438900" y="3287713"/>
          <p14:tracePt t="30093" x="6454775" y="3287713"/>
          <p14:tracePt t="30101" x="6454775" y="3271838"/>
          <p14:tracePt t="30109" x="6469063" y="3257550"/>
          <p14:tracePt t="30117" x="6469063" y="3241675"/>
          <p14:tracePt t="30134" x="6484938" y="3227388"/>
          <p14:tracePt t="30141" x="6484938" y="3213100"/>
          <p14:tracePt t="30157" x="6499225" y="3213100"/>
          <p14:tracePt t="30167" x="6499225" y="3197225"/>
          <p14:tracePt t="30173" x="6499225" y="3182938"/>
          <p14:tracePt t="30182" x="6515100" y="3182938"/>
          <p14:tracePt t="30190" x="6515100" y="3167063"/>
          <p14:tracePt t="30222" x="6529388" y="3152775"/>
          <p14:tracePt t="30247" x="6529388" y="3136900"/>
          <p14:tracePt t="30254" x="6543675" y="3136900"/>
          <p14:tracePt t="30270" x="6543675" y="3122613"/>
          <p14:tracePt t="30286" x="6559550" y="3122613"/>
          <p14:tracePt t="30295" x="6559550" y="3108325"/>
          <p14:tracePt t="30311" x="6573838" y="3108325"/>
          <p14:tracePt t="30335" x="6589713" y="3092450"/>
          <p14:tracePt t="30368" x="6604000" y="3092450"/>
          <p14:tracePt t="30401" x="6618288" y="3092450"/>
          <p14:tracePt t="30425" x="6634163" y="3092450"/>
          <p14:tracePt t="30457" x="6648450" y="3092450"/>
          <p14:tracePt t="30473" x="6664325" y="3092450"/>
          <p14:tracePt t="30490" x="6678613" y="3092450"/>
          <p14:tracePt t="30506" x="6692900" y="3092450"/>
          <p14:tracePt t="30517" x="6692900" y="3108325"/>
          <p14:tracePt t="30522" x="6708775" y="3108325"/>
          <p14:tracePt t="30533" x="6723063" y="3108325"/>
          <p14:tracePt t="30545" x="6738938" y="3122613"/>
          <p14:tracePt t="30554" x="6753225" y="3122613"/>
          <p14:tracePt t="30562" x="6769100" y="3122613"/>
          <p14:tracePt t="30578" x="6783388" y="3136900"/>
          <p14:tracePt t="30595" x="6797675" y="3136900"/>
          <p14:tracePt t="30611" x="6813550" y="3152775"/>
          <p14:tracePt t="30635" x="6827838" y="3152775"/>
          <p14:tracePt t="30643" x="6827838" y="3167063"/>
          <p14:tracePt t="30651" x="6843713" y="3167063"/>
          <p14:tracePt t="30675" x="6858000" y="3182938"/>
          <p14:tracePt t="30708" x="6872288" y="3182938"/>
          <p14:tracePt t="30716" x="6872288" y="3197225"/>
          <p14:tracePt t="30733" x="6888163" y="3197225"/>
          <p14:tracePt t="30740" x="6888163" y="3213100"/>
          <p14:tracePt t="30758" x="6902450" y="3213100"/>
          <p14:tracePt t="30773" x="6918325" y="3227388"/>
          <p14:tracePt t="30789" x="6932613" y="3227388"/>
          <p14:tracePt t="30799" x="6932613" y="3241675"/>
          <p14:tracePt t="30805" x="6946900" y="3241675"/>
          <p14:tracePt t="30816" x="6962775" y="3257550"/>
          <p14:tracePt t="30829" x="6977063" y="3257550"/>
          <p14:tracePt t="30838" x="6977063" y="3271838"/>
          <p14:tracePt t="30846" x="6992938" y="3271838"/>
          <p14:tracePt t="30854" x="7007225" y="3287713"/>
          <p14:tracePt t="30870" x="7023100" y="3287713"/>
          <p14:tracePt t="30878" x="7023100" y="3302000"/>
          <p14:tracePt t="30887" x="7037388" y="3302000"/>
          <p14:tracePt t="30902" x="7051675" y="3316288"/>
          <p14:tracePt t="30919" x="7067550" y="3332163"/>
          <p14:tracePt t="30942" x="7067550" y="3346450"/>
          <p14:tracePt t="30951" x="7081838" y="3346450"/>
          <p14:tracePt t="30967" x="7081838" y="3362325"/>
          <p14:tracePt t="31048" x="7081838" y="3376613"/>
          <p14:tracePt t="33689" x="7067550" y="3376613"/>
          <p14:tracePt t="33699" x="7037388" y="3376613"/>
          <p14:tracePt t="33703" x="7023100" y="3376613"/>
          <p14:tracePt t="33711" x="6992938" y="3376613"/>
          <p14:tracePt t="33720" x="6977063" y="3362325"/>
          <p14:tracePt t="33728" x="6946900" y="3362325"/>
          <p14:tracePt t="33740" x="6932613" y="3346450"/>
          <p14:tracePt t="33744" x="6902450" y="3346450"/>
          <p14:tracePt t="33751" x="6872288" y="3332163"/>
          <p14:tracePt t="33760" x="6843713" y="3332163"/>
          <p14:tracePt t="33767" x="6827838" y="3316288"/>
          <p14:tracePt t="33775" x="6797675" y="3302000"/>
          <p14:tracePt t="33783" x="6783388" y="3302000"/>
          <p14:tracePt t="33793" x="6753225" y="3287713"/>
          <p14:tracePt t="33800" x="6738938" y="3287713"/>
          <p14:tracePt t="33808" x="6708775" y="3271838"/>
          <p14:tracePt t="33816" x="6692900" y="3271838"/>
          <p14:tracePt t="33825" x="6678613" y="3257550"/>
          <p14:tracePt t="33833" x="6664325" y="3257550"/>
          <p14:tracePt t="33840" x="6648450" y="3241675"/>
          <p14:tracePt t="33857" x="6634163" y="3241675"/>
          <p14:tracePt t="34635" x="6618288" y="3241675"/>
          <p14:tracePt t="34643" x="6604000" y="3241675"/>
          <p14:tracePt t="34649" x="6573838" y="3241675"/>
          <p14:tracePt t="34658" x="6559550" y="3241675"/>
          <p14:tracePt t="34666" x="6529388" y="3241675"/>
          <p14:tracePt t="34675" x="6515100" y="3241675"/>
          <p14:tracePt t="34683" x="6484938" y="3241675"/>
          <p14:tracePt t="34690" x="6454775" y="3241675"/>
          <p14:tracePt t="34700" x="6424613" y="3241675"/>
          <p14:tracePt t="34707" x="6394450" y="3241675"/>
          <p14:tracePt t="34717" x="6364288" y="3257550"/>
          <p14:tracePt t="34722" x="6335713" y="3257550"/>
          <p14:tracePt t="34735" x="6289675" y="3257550"/>
          <p14:tracePt t="34739" x="6275388" y="3271838"/>
          <p14:tracePt t="34750" x="6230938" y="3271838"/>
          <p14:tracePt t="34755" x="6200775" y="3287713"/>
          <p14:tracePt t="34765" x="6184900" y="3302000"/>
          <p14:tracePt t="34771" x="6156325" y="3302000"/>
          <p14:tracePt t="34779" x="6140450" y="3316288"/>
          <p14:tracePt t="34787" x="6126163" y="3316288"/>
          <p14:tracePt t="34795" x="6110288" y="3316288"/>
          <p14:tracePt t="34804" x="6096000" y="3332163"/>
          <p14:tracePt t="34811" x="6081713" y="3332163"/>
          <p14:tracePt t="34827" x="6065838" y="3346450"/>
          <p14:tracePt t="34844" x="6051550" y="3346450"/>
          <p14:tracePt t="34852" x="6035675" y="3362325"/>
          <p14:tracePt t="34860" x="6021388" y="3362325"/>
          <p14:tracePt t="34876" x="6007100" y="3376613"/>
          <p14:tracePt t="34901" x="5991225" y="3390900"/>
          <p14:tracePt t="34917" x="5976938" y="3390900"/>
          <p14:tracePt t="34942" x="5976938" y="3406775"/>
          <p14:tracePt t="34950" x="5961063" y="3406775"/>
          <p14:tracePt t="34997" x="5946775" y="3421063"/>
          <p14:tracePt t="35022" x="5930900" y="3421063"/>
          <p14:tracePt t="35039" x="5930900" y="3436938"/>
          <p14:tracePt t="35048" x="5916613" y="3436938"/>
          <p14:tracePt t="35054" x="5902325" y="3436938"/>
          <p14:tracePt t="35062" x="5902325" y="3451225"/>
          <p14:tracePt t="35078" x="5886450" y="3451225"/>
          <p14:tracePt t="35095" x="5872163" y="3451225"/>
          <p14:tracePt t="35111" x="5872163" y="3467100"/>
          <p14:tracePt t="35307" x="5856288" y="3467100"/>
          <p14:tracePt t="35347" x="5842000" y="3467100"/>
          <p14:tracePt t="35362" x="5842000" y="3481388"/>
          <p14:tracePt t="35370" x="5827713" y="3481388"/>
          <p14:tracePt t="35394" x="5811838" y="3495675"/>
          <p14:tracePt t="35426" x="5811838" y="3511550"/>
          <p14:tracePt t="35435" x="5797550" y="3511550"/>
          <p14:tracePt t="35443" x="5797550" y="3525838"/>
          <p14:tracePt t="35476" x="5781675" y="3541713"/>
          <p14:tracePt t="35491" x="5781675" y="3556000"/>
          <p14:tracePt t="37411" x="5797550" y="3556000"/>
          <p14:tracePt t="37420" x="5827713" y="3570288"/>
          <p14:tracePt t="37426" x="5856288" y="3586163"/>
          <p14:tracePt t="37434" x="5886450" y="3600450"/>
          <p14:tracePt t="37443" x="5916613" y="3616325"/>
          <p14:tracePt t="37450" x="5946775" y="3644900"/>
          <p14:tracePt t="37458" x="5976938" y="3660775"/>
          <p14:tracePt t="37472" x="6007100" y="3690938"/>
          <p14:tracePt t="37474" x="6035675" y="3705225"/>
          <p14:tracePt t="37483" x="6065838" y="3721100"/>
          <p14:tracePt t="37491" x="6096000" y="3749675"/>
          <p14:tracePt t="37500" x="6110288" y="3765550"/>
          <p14:tracePt t="37507" x="6126163" y="3779838"/>
          <p14:tracePt t="37517" x="6140450" y="3795713"/>
          <p14:tracePt t="37523" x="6170613" y="3810000"/>
          <p14:tracePt t="37534" x="6184900" y="3824288"/>
          <p14:tracePt t="37539" x="6215063" y="3840163"/>
          <p14:tracePt t="37550" x="6230938" y="3854450"/>
          <p14:tracePt t="37555" x="6261100" y="3870325"/>
          <p14:tracePt t="37567" x="6275388" y="3884613"/>
          <p14:tracePt t="37572" x="6289675" y="3898900"/>
          <p14:tracePt t="37579" x="6319838" y="3929063"/>
          <p14:tracePt t="37588" x="6335713" y="3944938"/>
          <p14:tracePt t="37596" x="6350000" y="3959225"/>
          <p14:tracePt t="37605" x="6364288" y="3975100"/>
          <p14:tracePt t="37611" x="6364288" y="3989388"/>
          <p14:tracePt t="37620" x="6380163" y="4003675"/>
          <p14:tracePt t="37628" x="6394450" y="4019550"/>
          <p14:tracePt t="37637" x="6394450" y="4033838"/>
          <p14:tracePt t="37644" x="6410325" y="4033838"/>
          <p14:tracePt t="37653" x="6410325" y="4049713"/>
          <p14:tracePt t="37669" x="6410325" y="4064000"/>
          <p14:tracePt t="37676" x="6410325" y="4078288"/>
          <p14:tracePt t="37685" x="6410325" y="4124325"/>
          <p14:tracePt t="43676" x="6394450" y="4078288"/>
          <p14:tracePt t="43686" x="6364288" y="4019550"/>
          <p14:tracePt t="43691" x="6319838" y="3959225"/>
          <p14:tracePt t="43702" x="6275388" y="3898900"/>
          <p14:tracePt t="43707" x="6261100" y="3884613"/>
          <p14:tracePt t="43715" x="6215063" y="3840163"/>
          <p14:tracePt t="43723" x="6184900" y="3795713"/>
          <p14:tracePt t="43734" x="6140450" y="3749675"/>
          <p14:tracePt t="43740" x="6126163" y="3735388"/>
          <p14:tracePt t="43750" x="6081713" y="3705225"/>
          <p14:tracePt t="43755" x="6065838" y="3675063"/>
          <p14:tracePt t="43766" x="6035675" y="3644900"/>
          <p14:tracePt t="43772" x="5991225" y="3600450"/>
          <p14:tracePt t="43779" x="5976938" y="3570288"/>
          <p14:tracePt t="43788" x="5961063" y="3556000"/>
          <p14:tracePt t="43796" x="5930900" y="3511550"/>
          <p14:tracePt t="43805" x="5930900" y="3481388"/>
          <p14:tracePt t="43812" x="5902325" y="3451225"/>
          <p14:tracePt t="43821" x="5886450" y="3421063"/>
          <p14:tracePt t="43828" x="5872163" y="3390900"/>
          <p14:tracePt t="43838" x="5856288" y="3376613"/>
          <p14:tracePt t="43850" x="5842000" y="3346450"/>
          <p14:tracePt t="43853" x="5811838" y="3316288"/>
          <p14:tracePt t="43861" x="5797550" y="3302000"/>
          <p14:tracePt t="43870" x="5781675" y="3271838"/>
          <p14:tracePt t="43877" x="5753100" y="3241675"/>
          <p14:tracePt t="43885" x="5737225" y="3213100"/>
          <p14:tracePt t="43893" x="5722938" y="3182938"/>
          <p14:tracePt t="43901" x="5692775" y="3167063"/>
          <p14:tracePt t="43909" x="5676900" y="3136900"/>
          <p14:tracePt t="43918" x="5662613" y="3122613"/>
          <p14:tracePt t="43926" x="5648325" y="3108325"/>
          <p14:tracePt t="43934" x="5648325" y="3092450"/>
          <p14:tracePt t="43942" x="5632450" y="3092450"/>
          <p14:tracePt t="43950" x="5632450" y="3078163"/>
          <p14:tracePt t="43958" x="5618163" y="3078163"/>
          <p14:tracePt t="44056" x="5602288" y="3078163"/>
          <p14:tracePt t="44178" x="5602288" y="3092450"/>
          <p14:tracePt t="44882" x="5588000" y="3092450"/>
          <p14:tracePt t="44901" x="5573713" y="3092450"/>
          <p14:tracePt t="44914" x="5557838" y="3092450"/>
          <p14:tracePt t="44929" x="5543550" y="3078163"/>
          <p14:tracePt t="44969" x="5543550" y="3062288"/>
          <p14:tracePt t="46850" x="5527675" y="3048000"/>
          <p14:tracePt t="46863" x="5513388" y="3033713"/>
          <p14:tracePt t="46868" x="5499100" y="3017838"/>
          <p14:tracePt t="46872" x="5468938" y="2973388"/>
          <p14:tracePt t="46880" x="5453063" y="2959100"/>
          <p14:tracePt t="46890" x="5422900" y="2928938"/>
          <p14:tracePt t="46896" x="5394325" y="2898775"/>
          <p14:tracePt t="46904" x="5364163" y="2868613"/>
          <p14:tracePt t="46913" x="5348288" y="2854325"/>
          <p14:tracePt t="46922" x="5334000" y="2838450"/>
          <p14:tracePt t="46928" x="5319713" y="2824163"/>
          <p14:tracePt t="46937" x="5303838" y="2824163"/>
          <p14:tracePt t="46944" x="5289550" y="2808288"/>
          <p14:tracePt t="46961" x="5273675" y="2808288"/>
          <p14:tracePt t="46985" x="5259388" y="2794000"/>
          <p14:tracePt t="47009" x="5245100" y="2794000"/>
          <p14:tracePt t="47026" x="5229225" y="2779713"/>
          <p14:tracePt t="47058" x="5214938" y="2779713"/>
          <p14:tracePt t="47165" x="5214938" y="2794000"/>
          <p14:tracePt t="47189" x="5214938" y="2808288"/>
          <p14:tracePt t="47196" x="5199063" y="2824163"/>
          <p14:tracePt t="47206" x="5199063" y="2838450"/>
          <p14:tracePt t="47212" x="5199063" y="2854325"/>
          <p14:tracePt t="47222" x="5184775" y="2868613"/>
          <p14:tracePt t="47228" x="5184775" y="2898775"/>
          <p14:tracePt t="47236" x="5184775" y="2913063"/>
          <p14:tracePt t="47250" x="5168900" y="2943225"/>
          <p14:tracePt t="47253" x="5168900" y="2959100"/>
          <p14:tracePt t="47269" x="5168900" y="2973388"/>
          <p14:tracePt t="47286" x="5168900" y="2987675"/>
          <p14:tracePt t="47309" x="5168900" y="3003550"/>
          <p14:tracePt t="47432" x="5154613" y="3003550"/>
          <p14:tracePt t="47472" x="5140325" y="3003550"/>
          <p14:tracePt t="47479" x="5140325" y="2987675"/>
          <p14:tracePt t="47488" x="5124450" y="2987675"/>
          <p14:tracePt t="47495" x="5110163" y="2973388"/>
          <p14:tracePt t="47504" x="5080000" y="2959100"/>
          <p14:tracePt t="47511" x="5049838" y="2928938"/>
          <p14:tracePt t="47519" x="5035550" y="2898775"/>
          <p14:tracePt t="47528" x="4991100" y="2868613"/>
          <p14:tracePt t="47537" x="4975225" y="2854325"/>
          <p14:tracePt t="47544" x="4945063" y="2808288"/>
          <p14:tracePt t="47552" x="4914900" y="2779713"/>
          <p14:tracePt t="47560" x="4870450" y="2733675"/>
          <p14:tracePt t="47569" x="4826000" y="2674938"/>
          <p14:tracePt t="47576" x="4795838" y="2628900"/>
          <p14:tracePt t="47584" x="4765675" y="2584450"/>
          <p14:tracePt t="47592" x="4765675" y="2554288"/>
          <p14:tracePt t="47601" x="4737100" y="2509838"/>
          <p14:tracePt t="47608" x="4721225" y="2465388"/>
          <p14:tracePt t="47617" x="4706938" y="2420938"/>
          <p14:tracePt t="47625" x="4691063" y="2374900"/>
          <p14:tracePt t="47634" x="4676775" y="2346325"/>
          <p14:tracePt t="47641" x="4676775" y="2300288"/>
          <p14:tracePt t="47650" x="4660900" y="2271713"/>
          <p14:tracePt t="47657" x="4660900" y="2255838"/>
          <p14:tracePt t="47667" x="4660900" y="2211388"/>
          <p14:tracePt t="47673" x="4660900" y="2197100"/>
          <p14:tracePt t="47683" x="4646613" y="2181225"/>
          <p14:tracePt t="47689" x="4646613" y="2166938"/>
          <p14:tracePt t="47701" x="4646613" y="2151063"/>
          <p14:tracePt t="47716" x="4646613" y="2136775"/>
          <p14:tracePt t="47722" x="4646613" y="2120900"/>
          <p14:tracePt t="47746" x="4646613" y="2106613"/>
          <p14:tracePt t="47762" x="4646613" y="2092325"/>
          <p14:tracePt t="47778" x="4646613" y="2076450"/>
          <p14:tracePt t="47787" x="4660900" y="2076450"/>
          <p14:tracePt t="47804" x="4660900" y="2062163"/>
          <p14:tracePt t="47819" x="4676775" y="2062163"/>
          <p14:tracePt t="47836" x="4676775" y="2046288"/>
          <p14:tracePt t="47868" x="4691063" y="2046288"/>
          <p14:tracePt t="47935" x="4691063" y="2062163"/>
          <p14:tracePt t="47965" x="4691063" y="2076450"/>
          <p14:tracePt t="47974" x="4691063" y="2092325"/>
          <p14:tracePt t="47986" x="4706938" y="2092325"/>
          <p14:tracePt t="47989" x="4706938" y="2106613"/>
          <p14:tracePt t="47999" x="4706938" y="2120900"/>
          <p14:tracePt t="48005" x="4721225" y="2120900"/>
          <p14:tracePt t="48016" x="4721225" y="2136775"/>
          <p14:tracePt t="48021" x="4737100" y="2166938"/>
          <p14:tracePt t="48030" x="4751388" y="2197100"/>
          <p14:tracePt t="48038" x="4765675" y="2225675"/>
          <p14:tracePt t="48045" x="4781550" y="2271713"/>
          <p14:tracePt t="48054" x="4795838" y="2316163"/>
          <p14:tracePt t="48062" x="4811713" y="2360613"/>
          <p14:tracePt t="48071" x="4826000" y="2405063"/>
          <p14:tracePt t="48083" x="4840288" y="2451100"/>
          <p14:tracePt t="48086" x="4856163" y="2509838"/>
          <p14:tracePt t="48094" x="4870450" y="2540000"/>
          <p14:tracePt t="48103" x="4886325" y="2584450"/>
          <p14:tracePt t="48110" x="4886325" y="2614613"/>
          <p14:tracePt t="48118" x="4886325" y="2644775"/>
          <p14:tracePt t="48127" x="4900613" y="2659063"/>
          <p14:tracePt t="48136" x="4900613" y="2689225"/>
          <p14:tracePt t="48143" x="4914900" y="2705100"/>
          <p14:tracePt t="48151" x="4914900" y="2733675"/>
          <p14:tracePt t="48159" x="4914900" y="2749550"/>
          <p14:tracePt t="48168" x="4914900" y="2763838"/>
          <p14:tracePt t="48175" x="4914900" y="2779713"/>
          <p14:tracePt t="48183" x="4914900" y="2794000"/>
          <p14:tracePt t="48191" x="4914900" y="2808288"/>
          <p14:tracePt t="48201" x="4914900" y="2824163"/>
          <p14:tracePt t="48217" x="4914900" y="2854325"/>
          <p14:tracePt t="48224" x="4930775" y="2868613"/>
          <p14:tracePt t="48234" x="4930775" y="2882900"/>
          <p14:tracePt t="48239" x="4945063" y="2898775"/>
          <p14:tracePt t="48249" x="4945063" y="2928938"/>
          <p14:tracePt t="48256" x="4960938" y="2943225"/>
          <p14:tracePt t="49885" x="4975225" y="2943225"/>
          <p14:tracePt t="49896" x="5019675" y="2943225"/>
          <p14:tracePt t="49902" x="5140325" y="2898775"/>
          <p14:tracePt t="49907" x="5273675" y="2838450"/>
          <p14:tracePt t="49916" x="5453063" y="2749550"/>
          <p14:tracePt t="49925" x="5676900" y="2628900"/>
          <p14:tracePt t="49936" x="5886450" y="2479675"/>
          <p14:tracePt t="49940" x="6126163" y="2316163"/>
          <p14:tracePt t="49953" x="6230938" y="2255838"/>
          <p14:tracePt t="49956" x="6394450" y="2120900"/>
          <p14:tracePt t="49967" x="6543675" y="2032000"/>
          <p14:tracePt t="49972" x="6589713" y="2017713"/>
          <p14:tracePt t="49984" x="6664325" y="1957388"/>
          <p14:tracePt t="49988" x="6738938" y="1927225"/>
          <p14:tracePt t="49996" x="6783388" y="1897063"/>
          <p14:tracePt t="50005" x="6797675" y="1897063"/>
          <p14:tracePt t="50013" x="6827838" y="1897063"/>
          <p14:tracePt t="50022" x="6843713" y="1897063"/>
          <p14:tracePt t="50029" x="6858000" y="1897063"/>
          <p14:tracePt t="50037" x="6858000" y="1957388"/>
          <p14:tracePt t="50050" x="6858000" y="2166938"/>
          <p14:tracePt t="50054" x="6843713" y="2405063"/>
          <p14:tracePt t="50061" x="6573838" y="3017838"/>
          <p14:tracePt t="50069" x="6394450" y="3316288"/>
          <p14:tracePt t="50077" x="6065838" y="3898900"/>
          <p14:tracePt t="50086" x="5364163" y="5019675"/>
          <p14:tracePt t="50093" x="5110163" y="5378450"/>
          <p14:tracePt t="50101" x="4602163" y="6096000"/>
          <p14:tracePt t="50110" x="4094163" y="6753225"/>
          <p14:tracePt t="50460" x="1209675" y="6827838"/>
          <p14:tracePt t="50466" x="1209675" y="6797675"/>
          <p14:tracePt t="50474" x="1225550" y="6769100"/>
          <p14:tracePt t="50485" x="1239838" y="6753225"/>
          <p14:tracePt t="50491" x="1255713" y="6738938"/>
          <p14:tracePt t="50504" x="1270000" y="6738938"/>
          <p14:tracePt t="50506" x="1300163" y="6738938"/>
          <p14:tracePt t="50523" x="1314450" y="6738938"/>
          <p14:tracePt t="50534" x="1330325" y="6738938"/>
          <p14:tracePt t="50538" x="1344613" y="6738938"/>
          <p14:tracePt t="50550" x="1358900" y="6738938"/>
          <p14:tracePt t="50563" x="1374775" y="6753225"/>
          <p14:tracePt t="50572" x="1389063" y="6783388"/>
          <p14:tracePt t="50582" x="1435100" y="6797675"/>
          <p14:tracePt t="50587" x="1449388" y="6827838"/>
          <p14:tracePt t="51329" x="0" y="0"/>
        </p14:tracePtLst>
        <p14:tracePtLst>
          <p14:tracePt t="106635" x="2600325" y="6678613"/>
          <p14:tracePt t="106640" x="2943225" y="6289675"/>
          <p14:tracePt t="106648" x="3332163" y="5902325"/>
          <p14:tracePt t="106656" x="3541713" y="5707063"/>
          <p14:tracePt t="106668" x="3929063" y="5319713"/>
          <p14:tracePt t="106673" x="4287838" y="5005388"/>
          <p14:tracePt t="106681" x="4676775" y="4676775"/>
          <p14:tracePt t="106689" x="5035550" y="4392613"/>
          <p14:tracePt t="106697" x="5378450" y="4124325"/>
          <p14:tracePt t="106705" x="5676900" y="3884613"/>
          <p14:tracePt t="106713" x="5976938" y="3644900"/>
          <p14:tracePt t="106721" x="6275388" y="3406775"/>
          <p14:tracePt t="106733" x="6529388" y="3182938"/>
          <p14:tracePt t="106737" x="6753225" y="2987675"/>
          <p14:tracePt t="106750" x="6977063" y="2794000"/>
          <p14:tracePt t="106754" x="7156450" y="2614613"/>
          <p14:tracePt t="106767" x="7261225" y="2525713"/>
          <p14:tracePt t="106770" x="7545388" y="2271713"/>
          <p14:tracePt t="106783" x="7694613" y="2136775"/>
          <p14:tracePt t="106786" x="7785100" y="2046288"/>
          <p14:tracePt t="106800" x="7904163" y="1943100"/>
          <p14:tracePt t="106802" x="8023225" y="1808163"/>
          <p14:tracePt t="106817" x="8142288" y="1689100"/>
          <p14:tracePt t="106819" x="8247063" y="1584325"/>
          <p14:tracePt t="106833" x="8337550" y="1509713"/>
          <p14:tracePt t="106836" x="8412163" y="1435100"/>
          <p14:tracePt t="106850" x="8486775" y="1374775"/>
          <p14:tracePt t="106853" x="8547100" y="1314450"/>
          <p14:tracePt t="106867" x="8621713" y="1270000"/>
          <p14:tracePt t="106869" x="8680450" y="1225550"/>
          <p14:tracePt t="106883" x="8740775" y="1181100"/>
          <p14:tracePt t="106884" x="8785225" y="1150938"/>
          <p14:tracePt t="106891" x="8845550" y="1104900"/>
          <p14:tracePt t="106900" x="8904288" y="1060450"/>
          <p14:tracePt t="106908" x="8978900" y="1001713"/>
          <p14:tracePt t="106917" x="9055100" y="955675"/>
          <p14:tracePt t="106923" x="9129713" y="896938"/>
          <p14:tracePt t="106933" x="9204325" y="850900"/>
          <p14:tracePt t="106940" x="9232900" y="850900"/>
          <p14:tracePt t="106950" x="9278938" y="806450"/>
          <p14:tracePt t="106955" x="9337675" y="792163"/>
          <p14:tracePt t="106967" x="9367838" y="762000"/>
          <p14:tracePt t="106972" x="9412288" y="747713"/>
          <p14:tracePt t="106983" x="9442450" y="731838"/>
          <p14:tracePt t="106988" x="9472613" y="701675"/>
          <p14:tracePt t="107000" x="9517063" y="673100"/>
          <p14:tracePt t="107005" x="9563100" y="642938"/>
          <p14:tracePt t="107017" x="9607550" y="612775"/>
          <p14:tracePt t="107021" x="9682163" y="552450"/>
          <p14:tracePt t="107034" x="9756775" y="493713"/>
          <p14:tracePt t="107037" x="9831388" y="433388"/>
          <p14:tracePt t="107050" x="9861550" y="403225"/>
          <p14:tracePt t="107053" x="9920288" y="358775"/>
          <p14:tracePt t="107067" x="9966325" y="314325"/>
          <p14:tracePt t="107069" x="10010775" y="284163"/>
          <p14:tracePt t="107083" x="10055225" y="239713"/>
          <p14:tracePt t="107087" x="10085388" y="223838"/>
          <p14:tracePt t="107100" x="10085388" y="209550"/>
          <p14:tracePt t="107102" x="10099675" y="193675"/>
          <p14:tracePt t="107119" x="10115550" y="179388"/>
          <p14:tracePt t="107136" x="10129838" y="179388"/>
          <p14:tracePt t="107142" x="10145713" y="149225"/>
          <p14:tracePt t="107152" x="10174288" y="134938"/>
          <p14:tracePt t="107409" x="10174288" y="119063"/>
          <p14:tracePt t="107419" x="10174288" y="88900"/>
          <p14:tracePt t="107425" x="10174288" y="60325"/>
          <p14:tracePt t="107435" x="10190163" y="30163"/>
        </p14:tracePtLst>
      </p14:laserTraceLst>
    </p:ext>
    <p:ext uri="{E180D4A7-C9FB-4DFB-919C-405C955672EB}">
      <p14:showEvtLst xmlns:p14="http://schemas.microsoft.com/office/powerpoint/2010/main">
        <p14:playEvt time="52622" objId="2"/>
        <p14:stopEvt time="82289" objId="2"/>
        <p14:playEvt time="105515" objId="2"/>
        <p14:stopEvt time="108230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81aafb5cbc513a354b2e5ff5f6da4bce-V">
            <a:hlinkClick r:id="" action="ppaction://media"/>
            <a:extLst>
              <a:ext uri="{FF2B5EF4-FFF2-40B4-BE49-F238E27FC236}">
                <a16:creationId xmlns:a16="http://schemas.microsoft.com/office/drawing/2014/main" id="{AA65C9B6-B9E2-4568-B309-6ECE28E19E26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3">
                  <p14:trim st="94186" end="29429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247" y="909694"/>
            <a:ext cx="11119505" cy="5038612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4CC47-16D6-E44A-A2FF-AF043A813D1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244192"/>
      </p:ext>
    </p:extLst>
  </p:cSld>
  <p:clrMapOvr>
    <a:masterClrMapping/>
  </p:clrMapOvr>
  <p:transition spd="slow" advTm="747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6" x="2719388" y="6797675"/>
          <p14:tracePt t="582" x="2779713" y="6738938"/>
          <p14:tracePt t="591" x="2854325" y="6648450"/>
          <p14:tracePt t="600" x="2928938" y="6573838"/>
          <p14:tracePt t="607" x="3017838" y="6499225"/>
          <p14:tracePt t="616" x="3092450" y="6438900"/>
          <p14:tracePt t="623" x="3167063" y="6364288"/>
          <p14:tracePt t="634" x="3241675" y="6319838"/>
          <p14:tracePt t="639" x="3287713" y="6289675"/>
          <p14:tracePt t="650" x="3390900" y="6215063"/>
          <p14:tracePt t="655" x="3421063" y="6200775"/>
          <p14:tracePt t="667" x="3525838" y="6156325"/>
          <p14:tracePt t="671" x="3541713" y="6140450"/>
          <p14:tracePt t="682" x="3616325" y="6126163"/>
          <p14:tracePt t="687" x="3675063" y="6096000"/>
          <p14:tracePt t="699" x="3690938" y="6096000"/>
          <p14:tracePt t="703" x="3795713" y="6081713"/>
          <p14:tracePt t="712" x="3810000" y="6081713"/>
          <p14:tracePt t="720" x="3914775" y="6065838"/>
          <p14:tracePt t="728" x="3959225" y="6065838"/>
          <p14:tracePt t="736" x="4019550" y="6065838"/>
          <p14:tracePt t="744" x="4064000" y="6065838"/>
          <p14:tracePt t="753" x="4138613" y="6065838"/>
          <p14:tracePt t="761" x="4198938" y="6065838"/>
          <p14:tracePt t="769" x="4257675" y="6065838"/>
          <p14:tracePt t="776" x="4303713" y="6065838"/>
          <p14:tracePt t="785" x="4348163" y="6081713"/>
          <p14:tracePt t="793" x="4392613" y="6096000"/>
          <p14:tracePt t="801" x="4437063" y="6110288"/>
          <p14:tracePt t="809" x="4483100" y="6126163"/>
          <p14:tracePt t="817" x="4511675" y="6126163"/>
          <p14:tracePt t="826" x="4527550" y="6140450"/>
          <p14:tracePt t="833" x="4541838" y="6140450"/>
          <p14:tracePt t="849" x="4557713" y="6156325"/>
          <p14:tracePt t="865" x="4572000" y="6156325"/>
          <p14:tracePt t="882" x="4572000" y="6170613"/>
          <p14:tracePt t="923" x="4572000" y="6184900"/>
          <p14:tracePt t="966" x="4572000" y="6200775"/>
          <p14:tracePt t="987" x="4557713" y="6215063"/>
          <p14:tracePt t="995" x="4541838" y="6230938"/>
          <p14:tracePt t="1004" x="4541838" y="6261100"/>
          <p14:tracePt t="1012" x="4527550" y="6275388"/>
          <p14:tracePt t="1019" x="4511675" y="6305550"/>
          <p14:tracePt t="1032" x="4497388" y="6335713"/>
          <p14:tracePt t="1035" x="4483100" y="6364288"/>
          <p14:tracePt t="1044" x="4467225" y="6394450"/>
          <p14:tracePt t="1052" x="4452938" y="6410325"/>
          <p14:tracePt t="1061" x="4437063" y="6438900"/>
          <p14:tracePt t="1068" x="4422775" y="6454775"/>
          <p14:tracePt t="1082" x="4422775" y="6469063"/>
          <p14:tracePt t="1084" x="4406900" y="6484938"/>
          <p14:tracePt t="1092" x="4392613" y="6499225"/>
          <p14:tracePt t="1100" x="4392613" y="6529388"/>
          <p14:tracePt t="1108" x="4378325" y="6529388"/>
          <p14:tracePt t="1117" x="4378325" y="6543675"/>
          <p14:tracePt t="1141" x="4378325" y="6559550"/>
          <p14:tracePt t="2437" x="4378325" y="6543675"/>
          <p14:tracePt t="2444" x="4378325" y="6515100"/>
          <p14:tracePt t="2452" x="4378325" y="6484938"/>
          <p14:tracePt t="2460" x="4378325" y="6454775"/>
          <p14:tracePt t="2473" x="4378325" y="6410325"/>
          <p14:tracePt t="2476" x="4378325" y="6380163"/>
          <p14:tracePt t="2484" x="4378325" y="6350000"/>
          <p14:tracePt t="2493" x="4378325" y="6305550"/>
          <p14:tracePt t="2502" x="4378325" y="6215063"/>
          <p14:tracePt t="2509" x="4378325" y="6184900"/>
          <p14:tracePt t="2516" x="4378325" y="6126163"/>
          <p14:tracePt t="2525" x="4378325" y="6065838"/>
          <p14:tracePt t="2533" x="4378325" y="6007100"/>
          <p14:tracePt t="2541" x="4378325" y="5946775"/>
          <p14:tracePt t="2549" x="4378325" y="5872163"/>
          <p14:tracePt t="2557" x="4378325" y="5811838"/>
          <p14:tracePt t="2566" x="4378325" y="5753100"/>
          <p14:tracePt t="2574" x="4378325" y="5662613"/>
          <p14:tracePt t="2582" x="4378325" y="5588000"/>
          <p14:tracePt t="2590" x="4378325" y="5513388"/>
          <p14:tracePt t="2599" x="4378325" y="5438775"/>
          <p14:tracePt t="2606" x="4378325" y="5378450"/>
          <p14:tracePt t="2615" x="4378325" y="5303838"/>
          <p14:tracePt t="2622" x="4378325" y="5229225"/>
          <p14:tracePt t="2633" x="4378325" y="5154613"/>
          <p14:tracePt t="2638" x="4378325" y="5080000"/>
          <p14:tracePt t="2649" x="4362450" y="4991100"/>
          <p14:tracePt t="2654" x="4348163" y="4914900"/>
          <p14:tracePt t="2665" x="4332288" y="4870450"/>
          <p14:tracePt t="2670" x="4303713" y="4811713"/>
          <p14:tracePt t="2681" x="4273550" y="4751388"/>
          <p14:tracePt t="2686" x="4257675" y="4706938"/>
          <p14:tracePt t="2696" x="4243388" y="4660900"/>
          <p14:tracePt t="2704" x="4213225" y="4616450"/>
          <p14:tracePt t="2714" x="4198938" y="4572000"/>
          <p14:tracePt t="2720" x="4183063" y="4541838"/>
          <p14:tracePt t="2731" x="4168775" y="4483100"/>
          <p14:tracePt t="2735" x="4152900" y="4437063"/>
          <p14:tracePt t="2747" x="4138613" y="4392613"/>
          <p14:tracePt t="2751" x="4124325" y="4303713"/>
          <p14:tracePt t="2764" x="4124325" y="4229100"/>
          <p14:tracePt t="2768" x="4124325" y="4152900"/>
          <p14:tracePt t="2780" x="4124325" y="4064000"/>
          <p14:tracePt t="2784" x="4124325" y="4019550"/>
          <p14:tracePt t="2798" x="4124325" y="3944938"/>
          <p14:tracePt t="2801" x="4124325" y="3884613"/>
          <p14:tracePt t="2814" x="4124325" y="3824288"/>
          <p14:tracePt t="2817" x="4124325" y="3779838"/>
          <p14:tracePt t="2831" x="4124325" y="3735388"/>
          <p14:tracePt t="2833" x="4124325" y="3705225"/>
          <p14:tracePt t="2847" x="4124325" y="3690938"/>
          <p14:tracePt t="2849" x="4124325" y="3644900"/>
          <p14:tracePt t="3424" x="4108450" y="3644900"/>
          <p14:tracePt t="3433" x="4064000" y="3660775"/>
          <p14:tracePt t="3440" x="4019550" y="3675063"/>
          <p14:tracePt t="3447" x="3959225" y="3721100"/>
          <p14:tracePt t="3456" x="3898900" y="3749675"/>
          <p14:tracePt t="3466" x="3840163" y="3779838"/>
          <p14:tracePt t="3472" x="3779838" y="3810000"/>
          <p14:tracePt t="3483" x="3705225" y="3840163"/>
          <p14:tracePt t="3489" x="3630613" y="3870325"/>
          <p14:tracePt t="3498" x="3570288" y="3898900"/>
          <p14:tracePt t="3504" x="3481388" y="3944938"/>
          <p14:tracePt t="3514" x="3451225" y="3944938"/>
          <p14:tracePt t="3520" x="3346450" y="3989388"/>
          <p14:tracePt t="3528" x="3316288" y="4003675"/>
          <p14:tracePt t="3536" x="3257550" y="4033838"/>
          <p14:tracePt t="3544" x="3213100" y="4033838"/>
          <p14:tracePt t="3554" x="3182938" y="4049713"/>
          <p14:tracePt t="3561" x="3152775" y="4064000"/>
          <p14:tracePt t="3569" x="3122613" y="4078288"/>
          <p14:tracePt t="3577" x="3108325" y="4078288"/>
          <p14:tracePt t="3587" x="3092450" y="4078288"/>
          <p14:tracePt t="3594" x="3078163" y="4094163"/>
          <p14:tracePt t="3609" x="3062288" y="4094163"/>
          <p14:tracePt t="3619" x="3048000" y="4108450"/>
          <p14:tracePt t="3626" x="3033713" y="4108450"/>
          <p14:tracePt t="3634" x="3017838" y="4108450"/>
          <p14:tracePt t="3642" x="3003550" y="4124325"/>
          <p14:tracePt t="3651" x="2987675" y="4124325"/>
          <p14:tracePt t="3658" x="2973388" y="4124325"/>
          <p14:tracePt t="3666" x="2959100" y="4124325"/>
          <p14:tracePt t="3682" x="2943225" y="4124325"/>
          <p14:tracePt t="3691" x="2928938" y="4124325"/>
          <p14:tracePt t="3724" x="2913063" y="4124325"/>
          <p14:tracePt t="3861" x="2913063" y="4108450"/>
          <p14:tracePt t="3893" x="2898775" y="4108450"/>
          <p14:tracePt t="4001" x="2882900" y="4108450"/>
          <p14:tracePt t="4071" x="2882900" y="4094163"/>
          <p14:tracePt t="4087" x="2882900" y="4078288"/>
          <p14:tracePt t="4106" x="2882900" y="4049713"/>
          <p14:tracePt t="4112" x="2882900" y="4003675"/>
          <p14:tracePt t="4121" x="2882900" y="3959225"/>
          <p14:tracePt t="4133" x="2882900" y="3898900"/>
          <p14:tracePt t="4135" x="2882900" y="3824288"/>
          <p14:tracePt t="4144" x="2882900" y="3721100"/>
          <p14:tracePt t="4153" x="2882900" y="3525838"/>
          <p14:tracePt t="4160" x="2882900" y="3376613"/>
          <p14:tracePt t="4168" x="2882900" y="3287713"/>
          <p14:tracePt t="4176" x="2928938" y="3108325"/>
          <p14:tracePt t="4184" x="2973388" y="2973388"/>
          <p14:tracePt t="4192" x="3033713" y="2824163"/>
          <p14:tracePt t="4200" x="3092450" y="2705100"/>
          <p14:tracePt t="4208" x="3152775" y="2584450"/>
          <p14:tracePt t="4217" x="3213100" y="2509838"/>
          <p14:tracePt t="4225" x="3257550" y="2435225"/>
          <p14:tracePt t="4232" x="3332163" y="2360613"/>
          <p14:tracePt t="4241" x="3390900" y="2300288"/>
          <p14:tracePt t="4249" x="3451225" y="2241550"/>
          <p14:tracePt t="4257" x="3525838" y="2211388"/>
          <p14:tracePt t="4265" x="3600450" y="2166938"/>
          <p14:tracePt t="4273" x="3644900" y="2120900"/>
          <p14:tracePt t="4282" x="3675063" y="2120900"/>
          <p14:tracePt t="4290" x="3749675" y="2076450"/>
          <p14:tracePt t="4299" x="3795713" y="2062163"/>
          <p14:tracePt t="4306" x="3840163" y="2046288"/>
          <p14:tracePt t="4316" x="3870325" y="2032000"/>
          <p14:tracePt t="4322" x="3898900" y="2017713"/>
          <p14:tracePt t="4332" x="3929063" y="2017713"/>
          <p14:tracePt t="4338" x="3944938" y="2017713"/>
          <p14:tracePt t="4349" x="3959225" y="2017713"/>
          <p14:tracePt t="4354" x="3975100" y="2017713"/>
          <p14:tracePt t="4378" x="3989388" y="2017713"/>
          <p14:tracePt t="4411" x="4003675" y="2017713"/>
          <p14:tracePt t="4420" x="4019550" y="2017713"/>
          <p14:tracePt t="4427" x="4033838" y="2032000"/>
          <p14:tracePt t="4436" x="4078288" y="2032000"/>
          <p14:tracePt t="4443" x="4094163" y="2046288"/>
          <p14:tracePt t="4453" x="4124325" y="2062163"/>
          <p14:tracePt t="4459" x="4152900" y="2062163"/>
          <p14:tracePt t="4468" x="4168775" y="2076450"/>
          <p14:tracePt t="4476" x="4198938" y="2092325"/>
          <p14:tracePt t="4485" x="4229100" y="2092325"/>
          <p14:tracePt t="4492" x="4257675" y="2092325"/>
          <p14:tracePt t="4500" x="4287838" y="2092325"/>
          <p14:tracePt t="4508" x="4303713" y="2092325"/>
          <p14:tracePt t="4517" x="4362450" y="2106613"/>
          <p14:tracePt t="4524" x="4378325" y="2106613"/>
          <p14:tracePt t="4532" x="4422775" y="2106613"/>
          <p14:tracePt t="4541" x="4452938" y="2120900"/>
          <p14:tracePt t="4549" x="4497388" y="2120900"/>
          <p14:tracePt t="4557" x="4527550" y="2136775"/>
          <p14:tracePt t="4565" x="4572000" y="2151063"/>
          <p14:tracePt t="4573" x="4602163" y="2166938"/>
          <p14:tracePt t="4583" x="4616450" y="2181225"/>
          <p14:tracePt t="4588" x="4646613" y="2181225"/>
          <p14:tracePt t="4599" x="4660900" y="2197100"/>
          <p14:tracePt t="4605" x="4660900" y="2211388"/>
          <p14:tracePt t="4615" x="4676775" y="2211388"/>
          <p14:tracePt t="4621" x="4676775" y="2225675"/>
          <p14:tracePt t="4631" x="4691063" y="2225675"/>
          <p14:tracePt t="4646" x="4691063" y="2241550"/>
          <p14:tracePt t="4661" x="4691063" y="2255838"/>
          <p14:tracePt t="4670" x="4691063" y="2271713"/>
          <p14:tracePt t="4679" x="4691063" y="2316163"/>
          <p14:tracePt t="4686" x="4691063" y="2346325"/>
          <p14:tracePt t="4694" x="4676775" y="2374900"/>
          <p14:tracePt t="4702" x="4660900" y="2435225"/>
          <p14:tracePt t="4711" x="4632325" y="2495550"/>
          <p14:tracePt t="4719" x="4602163" y="2554288"/>
          <p14:tracePt t="4727" x="4557713" y="2628900"/>
          <p14:tracePt t="4734" x="4541838" y="2659063"/>
          <p14:tracePt t="4744" x="4497388" y="2719388"/>
          <p14:tracePt t="4751" x="4467225" y="2763838"/>
          <p14:tracePt t="4760" x="4422775" y="2808288"/>
          <p14:tracePt t="4767" x="4406900" y="2838450"/>
          <p14:tracePt t="4776" x="4378325" y="2854325"/>
          <p14:tracePt t="4783" x="4362450" y="2868613"/>
          <p14:tracePt t="4792" x="4348163" y="2868613"/>
          <p14:tracePt t="4799" x="4332288" y="2868613"/>
          <p14:tracePt t="4809" x="4318000" y="2868613"/>
          <p14:tracePt t="4815" x="4303713" y="2868613"/>
          <p14:tracePt t="4824" x="4287838" y="2868613"/>
          <p14:tracePt t="4832" x="4273550" y="2854325"/>
          <p14:tracePt t="4841" x="4257675" y="2808288"/>
          <p14:tracePt t="4849" x="4229100" y="2779713"/>
          <p14:tracePt t="4856" x="4213225" y="2733675"/>
          <p14:tracePt t="4866" x="4198938" y="2705100"/>
          <p14:tracePt t="4873" x="4168775" y="2644775"/>
          <p14:tracePt t="4883" x="4152900" y="2600325"/>
          <p14:tracePt t="4888" x="4138613" y="2554288"/>
          <p14:tracePt t="4899" x="4124325" y="2525713"/>
          <p14:tracePt t="4904" x="4108450" y="2479675"/>
          <p14:tracePt t="4916" x="4094163" y="2451100"/>
          <p14:tracePt t="4921" x="4078288" y="2374900"/>
          <p14:tracePt t="4931" x="4064000" y="2346325"/>
          <p14:tracePt t="4937" x="4064000" y="2300288"/>
          <p14:tracePt t="4947" x="4064000" y="2241550"/>
          <p14:tracePt t="4953" x="4064000" y="2211388"/>
          <p14:tracePt t="4964" x="4064000" y="2166938"/>
          <p14:tracePt t="4969" x="4064000" y="2120900"/>
          <p14:tracePt t="4981" x="4078288" y="2076450"/>
          <p14:tracePt t="4985" x="4108450" y="2001838"/>
          <p14:tracePt t="4997" x="4124325" y="1987550"/>
          <p14:tracePt t="5002" x="4183063" y="1927225"/>
          <p14:tracePt t="5014" x="4198938" y="1882775"/>
          <p14:tracePt t="5018" x="4229100" y="1866900"/>
          <p14:tracePt t="5031" x="4287838" y="1808163"/>
          <p14:tracePt t="5034" x="4303713" y="1792288"/>
          <p14:tracePt t="5047" x="4348163" y="1763713"/>
          <p14:tracePt t="5050" x="4392613" y="1747838"/>
          <p14:tracePt t="5064" x="4422775" y="1717675"/>
          <p14:tracePt t="5066" x="4467225" y="1703388"/>
          <p14:tracePt t="5080" x="4483100" y="1689100"/>
          <p14:tracePt t="5082" x="4511675" y="1689100"/>
          <p14:tracePt t="5097" x="4541838" y="1673225"/>
          <p14:tracePt t="5099" x="4557713" y="1673225"/>
          <p14:tracePt t="5117" x="4572000" y="1673225"/>
          <p14:tracePt t="5118" x="4586288" y="1673225"/>
          <p14:tracePt t="5123" x="4602163" y="1673225"/>
          <p14:tracePt t="5140" x="4616450" y="1673225"/>
          <p14:tracePt t="5150" x="4616450" y="1689100"/>
          <p14:tracePt t="5155" x="4632325" y="1703388"/>
          <p14:tracePt t="5167" x="4632325" y="1717675"/>
          <p14:tracePt t="5172" x="4646613" y="1733550"/>
          <p14:tracePt t="5183" x="4660900" y="1747838"/>
          <p14:tracePt t="5188" x="4660900" y="1763713"/>
          <p14:tracePt t="5200" x="4676775" y="1792288"/>
          <p14:tracePt t="5203" x="4676775" y="1808163"/>
          <p14:tracePt t="5215" x="4676775" y="1822450"/>
          <p14:tracePt t="5220" x="4691063" y="1822450"/>
          <p14:tracePt t="5228" x="4691063" y="1838325"/>
          <p14:tracePt t="5237" x="4691063" y="1852613"/>
          <p14:tracePt t="5245" x="4691063" y="1866900"/>
          <p14:tracePt t="5253" x="4691063" y="1882775"/>
          <p14:tracePt t="5261" x="4691063" y="1897063"/>
          <p14:tracePt t="5269" x="4691063" y="1927225"/>
          <p14:tracePt t="5277" x="4691063" y="1957388"/>
          <p14:tracePt t="5285" x="4691063" y="1987550"/>
          <p14:tracePt t="5293" x="4691063" y="2032000"/>
          <p14:tracePt t="5302" x="4691063" y="2062163"/>
          <p14:tracePt t="5309" x="4676775" y="2106613"/>
          <p14:tracePt t="5318" x="4676775" y="2136775"/>
          <p14:tracePt t="5325" x="4660900" y="2166938"/>
          <p14:tracePt t="5335" x="4646613" y="2197100"/>
          <p14:tracePt t="5342" x="4632325" y="2211388"/>
          <p14:tracePt t="5350" x="4632325" y="2225675"/>
          <p14:tracePt t="5358" x="4616450" y="2241550"/>
          <p14:tracePt t="5367" x="4602163" y="2255838"/>
          <p14:tracePt t="5374" x="4602163" y="2271713"/>
          <p14:tracePt t="5382" x="4586288" y="2286000"/>
          <p14:tracePt t="5391" x="4557713" y="2300288"/>
          <p14:tracePt t="5399" x="4557713" y="2316163"/>
          <p14:tracePt t="5406" x="4541838" y="2330450"/>
          <p14:tracePt t="5416" x="4527550" y="2330450"/>
          <p14:tracePt t="5422" x="4511675" y="2360613"/>
          <p14:tracePt t="5433" x="4497388" y="2360613"/>
          <p14:tracePt t="5439" x="4483100" y="2374900"/>
          <p14:tracePt t="5449" x="4483100" y="2390775"/>
          <p14:tracePt t="5455" x="4467225" y="2390775"/>
          <p14:tracePt t="5471" x="4452938" y="2405063"/>
          <p14:tracePt t="5495" x="4437063" y="2420938"/>
          <p14:tracePt t="5511" x="4422775" y="2420938"/>
          <p14:tracePt t="5527" x="4406900" y="2435225"/>
          <p14:tracePt t="5544" x="4392613" y="2435225"/>
          <p14:tracePt t="5553" x="4378325" y="2451100"/>
          <p14:tracePt t="5569" x="4362450" y="2451100"/>
          <p14:tracePt t="5585" x="4348163" y="2451100"/>
          <p14:tracePt t="5601" x="4332288" y="2451100"/>
          <p14:tracePt t="5617" x="4318000" y="2451100"/>
          <p14:tracePt t="5625" x="4303713" y="2451100"/>
          <p14:tracePt t="5641" x="4287838" y="2451100"/>
          <p14:tracePt t="5657" x="4273550" y="2451100"/>
          <p14:tracePt t="5674" x="4257675" y="2451100"/>
          <p14:tracePt t="5689" x="4243388" y="2435225"/>
          <p14:tracePt t="5706" x="4229100" y="2420938"/>
          <p14:tracePt t="5731" x="4229100" y="2405063"/>
          <p14:tracePt t="5738" x="4213225" y="2405063"/>
          <p14:tracePt t="5749" x="4213225" y="2390775"/>
          <p14:tracePt t="5765" x="4198938" y="2390775"/>
          <p14:tracePt t="5770" x="4198938" y="2374900"/>
          <p14:tracePt t="5794" x="4198938" y="2360613"/>
          <p14:tracePt t="5810" x="4183063" y="2360613"/>
          <p14:tracePt t="5827" x="4183063" y="2346325"/>
          <p14:tracePt t="5843" x="4183063" y="2330450"/>
          <p14:tracePt t="5860" x="4168775" y="2316163"/>
          <p14:tracePt t="5869" x="4168775" y="2286000"/>
          <p14:tracePt t="5876" x="4168775" y="2271713"/>
          <p14:tracePt t="5884" x="4168775" y="2255838"/>
          <p14:tracePt t="5892" x="4168775" y="2241550"/>
          <p14:tracePt t="5901" x="4168775" y="2225675"/>
          <p14:tracePt t="5908" x="4168775" y="2211388"/>
          <p14:tracePt t="5916" x="4168775" y="2197100"/>
          <p14:tracePt t="5924" x="4168775" y="2181225"/>
          <p14:tracePt t="5934" x="4168775" y="2166938"/>
          <p14:tracePt t="5941" x="4168775" y="2151063"/>
          <p14:tracePt t="5950" x="4168775" y="2136775"/>
          <p14:tracePt t="5957" x="4168775" y="2106613"/>
          <p14:tracePt t="5967" x="4168775" y="2076450"/>
          <p14:tracePt t="5973" x="4168775" y="2062163"/>
          <p14:tracePt t="5983" x="4168775" y="2032000"/>
          <p14:tracePt t="5989" x="4183063" y="2017713"/>
          <p14:tracePt t="6000" x="4183063" y="2001838"/>
          <p14:tracePt t="6005" x="4198938" y="1987550"/>
          <p14:tracePt t="6016" x="4213225" y="1971675"/>
          <p14:tracePt t="6021" x="4213225" y="1943100"/>
          <p14:tracePt t="6033" x="4229100" y="1927225"/>
          <p14:tracePt t="6037" x="4243388" y="1912938"/>
          <p14:tracePt t="6045" x="4243388" y="1897063"/>
          <p14:tracePt t="6054" x="4257675" y="1882775"/>
          <p14:tracePt t="6066" x="4273550" y="1866900"/>
          <p14:tracePt t="6069" x="4287838" y="1852613"/>
          <p14:tracePt t="6078" x="4303713" y="1838325"/>
          <p14:tracePt t="6087" x="4318000" y="1822450"/>
          <p14:tracePt t="6100" x="4332288" y="1808163"/>
          <p14:tracePt t="6104" x="4348163" y="1808163"/>
          <p14:tracePt t="6110" x="4362450" y="1792288"/>
          <p14:tracePt t="6128" x="4378325" y="1778000"/>
          <p14:tracePt t="6135" x="4392613" y="1778000"/>
          <p14:tracePt t="6151" x="4406900" y="1778000"/>
          <p14:tracePt t="6160" x="4422775" y="1778000"/>
          <p14:tracePt t="6167" x="4437063" y="1778000"/>
          <p14:tracePt t="6175" x="4452938" y="1778000"/>
          <p14:tracePt t="6192" x="4467225" y="1778000"/>
          <p14:tracePt t="6200" x="4483100" y="1778000"/>
          <p14:tracePt t="6208" x="4497388" y="1778000"/>
          <p14:tracePt t="6216" x="4511675" y="1778000"/>
          <p14:tracePt t="6224" x="4527550" y="1792288"/>
          <p14:tracePt t="6232" x="4541838" y="1792288"/>
          <p14:tracePt t="6240" x="4572000" y="1808163"/>
          <p14:tracePt t="6249" x="4586288" y="1822450"/>
          <p14:tracePt t="6257" x="4602163" y="1822450"/>
          <p14:tracePt t="6266" x="4616450" y="1838325"/>
          <p14:tracePt t="6272" x="4632325" y="1852613"/>
          <p14:tracePt t="6281" x="4646613" y="1866900"/>
          <p14:tracePt t="6290" x="4646613" y="1882775"/>
          <p14:tracePt t="6298" x="4660900" y="1897063"/>
          <p14:tracePt t="6305" x="4676775" y="1897063"/>
          <p14:tracePt t="6315" x="4676775" y="1912938"/>
          <p14:tracePt t="6328" x="4691063" y="1927225"/>
          <p14:tracePt t="6345" x="4691063" y="1943100"/>
          <p14:tracePt t="6377" x="4691063" y="1957388"/>
          <p14:tracePt t="6410" x="4691063" y="1971675"/>
          <p14:tracePt t="6434" x="4691063" y="1987550"/>
          <p14:tracePt t="6451" x="4691063" y="2001838"/>
          <p14:tracePt t="6459" x="4691063" y="2032000"/>
          <p14:tracePt t="6466" x="4691063" y="2062163"/>
          <p14:tracePt t="6475" x="4691063" y="2092325"/>
          <p14:tracePt t="6484" x="4691063" y="2120900"/>
          <p14:tracePt t="6491" x="4691063" y="2151063"/>
          <p14:tracePt t="6500" x="4691063" y="2181225"/>
          <p14:tracePt t="6507" x="4676775" y="2211388"/>
          <p14:tracePt t="6516" x="4660900" y="2241550"/>
          <p14:tracePt t="6523" x="4660900" y="2255838"/>
          <p14:tracePt t="6533" x="4646613" y="2271713"/>
          <p14:tracePt t="6539" x="4646613" y="2286000"/>
          <p14:tracePt t="6550" x="4646613" y="2316163"/>
          <p14:tracePt t="6566" x="4632325" y="2316163"/>
          <p14:tracePt t="6572" x="4632325" y="2330450"/>
          <p14:tracePt t="6823" x="4632325" y="2316163"/>
          <p14:tracePt t="6856" x="4632325" y="2300288"/>
          <p14:tracePt t="6896" x="4632325" y="2286000"/>
          <p14:tracePt t="6929" x="4632325" y="2271713"/>
          <p14:tracePt t="6954" x="4632325" y="2255838"/>
          <p14:tracePt t="6977" x="4616450" y="2241550"/>
          <p14:tracePt t="6994" x="4616450" y="2225675"/>
          <p14:tracePt t="7009" x="4602163" y="2211388"/>
          <p14:tracePt t="7017" x="4602163" y="2197100"/>
          <p14:tracePt t="7026" x="4586288" y="2181225"/>
          <p14:tracePt t="7033" x="4586288" y="2166938"/>
          <p14:tracePt t="7041" x="4572000" y="2151063"/>
          <p14:tracePt t="7049" x="4572000" y="2136775"/>
          <p14:tracePt t="7058" x="4572000" y="2120900"/>
          <p14:tracePt t="7067" x="4557713" y="2120900"/>
          <p14:tracePt t="7074" x="4557713" y="2106613"/>
          <p14:tracePt t="7098" x="4541838" y="2106613"/>
          <p14:tracePt t="7123" x="4541838" y="2092325"/>
          <p14:tracePt t="7138" x="4527550" y="2092325"/>
          <p14:tracePt t="7156" x="4511675" y="2092325"/>
          <p14:tracePt t="7171" x="4497388" y="2092325"/>
          <p14:tracePt t="7179" x="4483100" y="2092325"/>
          <p14:tracePt t="7188" x="4467225" y="2092325"/>
          <p14:tracePt t="7195" x="4437063" y="2092325"/>
          <p14:tracePt t="7204" x="4422775" y="2092325"/>
          <p14:tracePt t="7211" x="4392613" y="2092325"/>
          <p14:tracePt t="7220" x="4348163" y="2120900"/>
          <p14:tracePt t="7228" x="4303713" y="2136775"/>
          <p14:tracePt t="7236" x="4287838" y="2151063"/>
          <p14:tracePt t="7244" x="4243388" y="2181225"/>
          <p14:tracePt t="7252" x="4213225" y="2211388"/>
          <p14:tracePt t="7261" x="4183063" y="2241550"/>
          <p14:tracePt t="7268" x="4152900" y="2271713"/>
          <p14:tracePt t="7276" x="4124325" y="2286000"/>
          <p14:tracePt t="7285" x="4108450" y="2300288"/>
          <p14:tracePt t="7293" x="4094163" y="2316163"/>
          <p14:tracePt t="7301" x="4078288" y="2330450"/>
          <p14:tracePt t="7325" x="4078288" y="2346325"/>
          <p14:tracePt t="7340" x="4064000" y="2346325"/>
          <p14:tracePt t="7551" x="4064000" y="2330450"/>
          <p14:tracePt t="7568" x="4078288" y="2330450"/>
          <p14:tracePt t="7576" x="4078288" y="2316163"/>
          <p14:tracePt t="7601" x="4078288" y="2300288"/>
          <p14:tracePt t="7608" x="4078288" y="2286000"/>
          <p14:tracePt t="7618" x="4078288" y="2271713"/>
          <p14:tracePt t="7624" x="4094163" y="2255838"/>
          <p14:tracePt t="7633" x="4094163" y="2225675"/>
          <p14:tracePt t="7640" x="4094163" y="2211388"/>
          <p14:tracePt t="7648" x="4108450" y="2181225"/>
          <p14:tracePt t="7656" x="4108450" y="2166938"/>
          <p14:tracePt t="7667" x="4108450" y="2136775"/>
          <p14:tracePt t="7672" x="4124325" y="2120900"/>
          <p14:tracePt t="7682" x="4124325" y="2106613"/>
          <p14:tracePt t="7688" x="4124325" y="2092325"/>
          <p14:tracePt t="7699" x="4124325" y="2076450"/>
          <p14:tracePt t="7704" x="4138613" y="2076450"/>
          <p14:tracePt t="7716" x="4138613" y="2062163"/>
          <p14:tracePt t="7732" x="4138613" y="2046288"/>
          <p14:tracePt t="7737" x="4152900" y="2046288"/>
          <p14:tracePt t="7745" x="4152900" y="2032000"/>
          <p14:tracePt t="7762" x="4168775" y="2017713"/>
          <p14:tracePt t="7778" x="4168775" y="2001838"/>
          <p14:tracePt t="7795" x="4183063" y="1987550"/>
          <p14:tracePt t="7810" x="4198938" y="1971675"/>
          <p14:tracePt t="7834" x="4198938" y="1957388"/>
          <p14:tracePt t="7843" x="4213225" y="1957388"/>
          <p14:tracePt t="7956" x="4213225" y="1971675"/>
          <p14:tracePt t="9196" x="4213225" y="1957388"/>
          <p14:tracePt t="9206" x="4229100" y="1943100"/>
          <p14:tracePt t="9211" x="4243388" y="1927225"/>
          <p14:tracePt t="9219" x="4243388" y="1912938"/>
          <p14:tracePt t="9227" x="4257675" y="1897063"/>
          <p14:tracePt t="9244" x="4273550" y="1866900"/>
          <p14:tracePt t="9251" x="4287838" y="1866900"/>
          <p14:tracePt t="9259" x="4287838" y="1852613"/>
          <p14:tracePt t="9268" x="4303713" y="1852613"/>
          <p14:tracePt t="9275" x="4303713" y="1838325"/>
          <p14:tracePt t="9291" x="4303713" y="1822450"/>
          <p14:tracePt t="9301" x="4318000" y="1822450"/>
          <p14:tracePt t="9373" x="4332288" y="1822450"/>
          <p14:tracePt t="9398" x="4332288" y="1808163"/>
          <p14:tracePt t="9430" x="4348163" y="1808163"/>
          <p14:tracePt t="9453" x="4348163" y="1792288"/>
          <p14:tracePt t="9485" x="4362450" y="1792288"/>
          <p14:tracePt t="9640" x="4348163" y="1792288"/>
          <p14:tracePt t="9650" x="4348163" y="1808163"/>
          <p14:tracePt t="9674" x="4332288" y="1808163"/>
          <p14:tracePt t="9683" x="4332288" y="1822450"/>
          <p14:tracePt t="9699" x="4318000" y="1822450"/>
          <p14:tracePt t="9705" x="4318000" y="1838325"/>
          <p14:tracePt t="9720" x="4303713" y="1838325"/>
          <p14:tracePt t="9728" x="4303713" y="1852613"/>
          <p14:tracePt t="9738" x="4287838" y="1852613"/>
          <p14:tracePt t="9745" x="4287838" y="1866900"/>
          <p14:tracePt t="9770" x="4273550" y="1882775"/>
          <p14:tracePt t="9785" x="4257675" y="1897063"/>
          <p14:tracePt t="9802" x="4243388" y="1912938"/>
          <p14:tracePt t="9809" x="4243388" y="1927225"/>
          <p14:tracePt t="9818" x="4229100" y="1943100"/>
          <p14:tracePt t="9826" x="4213225" y="1957388"/>
          <p14:tracePt t="9835" x="4213225" y="1987550"/>
          <p14:tracePt t="9842" x="4198938" y="2001838"/>
          <p14:tracePt t="9850" x="4183063" y="2032000"/>
          <p14:tracePt t="9858" x="4168775" y="2046288"/>
          <p14:tracePt t="9866" x="4168775" y="2062163"/>
          <p14:tracePt t="9874" x="4152900" y="2076450"/>
          <p14:tracePt t="9882" x="4152900" y="2092325"/>
          <p14:tracePt t="9890" x="4152900" y="2106613"/>
          <p14:tracePt t="9898" x="4138613" y="2120900"/>
          <p14:tracePt t="9915" x="4138613" y="2136775"/>
          <p14:tracePt t="9933" x="4124325" y="2136775"/>
          <p14:tracePt t="9938" x="4124325" y="2151063"/>
          <p14:tracePt t="9949" x="4124325" y="2166938"/>
          <p14:tracePt t="9965" x="4108450" y="2181225"/>
          <p14:tracePt t="9971" x="4108450" y="2197100"/>
          <p14:tracePt t="9987" x="4094163" y="2211388"/>
          <p14:tracePt t="9998" x="4094163" y="2225675"/>
          <p14:tracePt t="10004" x="4094163" y="2241550"/>
          <p14:tracePt t="10011" x="4078288" y="2255838"/>
          <p14:tracePt t="10028" x="4078288" y="2271713"/>
          <p14:tracePt t="10037" x="4078288" y="2286000"/>
          <p14:tracePt t="10044" x="4064000" y="2300288"/>
          <p14:tracePt t="10060" x="4064000" y="2316163"/>
          <p14:tracePt t="10084" x="4064000" y="2330450"/>
          <p14:tracePt t="10109" x="4064000" y="2346325"/>
          <p14:tracePt t="10354" x="4064000" y="2360613"/>
          <p14:tracePt t="10540" x="4064000" y="2346325"/>
          <p14:tracePt t="11447" x="4078288" y="2346325"/>
          <p14:tracePt t="11477" x="4094163" y="2346325"/>
          <p14:tracePt t="11501" x="4108450" y="2346325"/>
          <p14:tracePt t="11526" x="4124325" y="2346325"/>
          <p14:tracePt t="11541" x="4138613" y="2346325"/>
          <p14:tracePt t="11566" x="4152900" y="2346325"/>
          <p14:tracePt t="11584" x="4168775" y="2346325"/>
          <p14:tracePt t="11606" x="4183063" y="2346325"/>
          <p14:tracePt t="11622" x="4198938" y="2346325"/>
          <p14:tracePt t="11648" x="4213225" y="2346325"/>
          <p14:tracePt t="11655" x="4213225" y="2330450"/>
          <p14:tracePt t="11666" x="4229100" y="2330450"/>
          <p14:tracePt t="11687" x="4243388" y="2330450"/>
          <p14:tracePt t="11704" x="4243388" y="2316163"/>
          <p14:tracePt t="11712" x="4257675" y="2316163"/>
          <p14:tracePt t="11727" x="4257675" y="2300288"/>
          <p14:tracePt t="11736" x="4273550" y="2300288"/>
          <p14:tracePt t="11751" x="4287838" y="2300288"/>
          <p14:tracePt t="11761" x="4287838" y="2286000"/>
          <p14:tracePt t="11782" x="4303713" y="2271713"/>
          <p14:tracePt t="11800" x="4318000" y="2255838"/>
          <p14:tracePt t="11817" x="4318000" y="2241550"/>
          <p14:tracePt t="11833" x="4332288" y="2241550"/>
          <p14:tracePt t="11857" x="4332288" y="2225675"/>
          <p14:tracePt t="11874" x="4348163" y="2225675"/>
          <p14:tracePt t="11898" x="4348163" y="2211388"/>
          <p14:tracePt t="11906" x="4362450" y="2211388"/>
          <p14:tracePt t="11917" x="4362450" y="2197100"/>
          <p14:tracePt t="11922" x="4362450" y="2181225"/>
          <p14:tracePt t="11938" x="4378325" y="2166938"/>
          <p14:tracePt t="11954" x="4392613" y="2151063"/>
          <p14:tracePt t="11971" x="4406900" y="2151063"/>
          <p14:tracePt t="11979" x="4406900" y="2136775"/>
          <p14:tracePt t="11988" x="4422775" y="2136775"/>
          <p14:tracePt t="11995" x="4437063" y="2136775"/>
          <p14:tracePt t="12010" x="4452938" y="2120900"/>
          <p14:tracePt t="12019" x="4467225" y="2120900"/>
          <p14:tracePt t="12027" x="4483100" y="2120900"/>
          <p14:tracePt t="12036" x="4497388" y="2120900"/>
          <p14:tracePt t="12043" x="4511675" y="2120900"/>
          <p14:tracePt t="12052" x="4541838" y="2106613"/>
          <p14:tracePt t="12059" x="4572000" y="2106613"/>
          <p14:tracePt t="12068" x="4586288" y="2106613"/>
          <p14:tracePt t="12076" x="4616450" y="2092325"/>
          <p14:tracePt t="12085" x="4646613" y="2092325"/>
          <p14:tracePt t="12092" x="4676775" y="2076450"/>
          <p14:tracePt t="12100" x="4737100" y="2062163"/>
          <p14:tracePt t="12108" x="4781550" y="2062163"/>
          <p14:tracePt t="12116" x="4840288" y="2046288"/>
          <p14:tracePt t="12124" x="4900613" y="2046288"/>
          <p14:tracePt t="12133" x="4975225" y="2032000"/>
          <p14:tracePt t="12141" x="5065713" y="2032000"/>
          <p14:tracePt t="12150" x="5154613" y="2032000"/>
          <p14:tracePt t="12157" x="5229225" y="2032000"/>
          <p14:tracePt t="12166" x="5334000" y="2032000"/>
          <p14:tracePt t="12173" x="5408613" y="2032000"/>
          <p14:tracePt t="12184" x="5499100" y="2032000"/>
          <p14:tracePt t="12189" x="5573713" y="2032000"/>
          <p14:tracePt t="12199" x="5662613" y="2032000"/>
          <p14:tracePt t="12205" x="5737225" y="2032000"/>
          <p14:tracePt t="12217" x="5811838" y="2032000"/>
          <p14:tracePt t="12221" x="5842000" y="2046288"/>
          <p14:tracePt t="12231" x="5916613" y="2046288"/>
          <p14:tracePt t="12237" x="5961063" y="2062163"/>
          <p14:tracePt t="12248" x="6007100" y="2092325"/>
          <p14:tracePt t="12253" x="6051550" y="2092325"/>
          <p14:tracePt t="12262" x="6081713" y="2106613"/>
          <p14:tracePt t="12270" x="6096000" y="2136775"/>
          <p14:tracePt t="12278" x="6126163" y="2136775"/>
          <p14:tracePt t="12287" x="6126163" y="2151063"/>
          <p14:tracePt t="12295" x="6140450" y="2166938"/>
          <p14:tracePt t="12310" x="6156325" y="2181225"/>
          <p14:tracePt t="12335" x="6156325" y="2197100"/>
          <p14:tracePt t="12392" x="6140450" y="2197100"/>
          <p14:tracePt t="12407" x="6126163" y="2197100"/>
          <p14:tracePt t="12417" x="6110288" y="2197100"/>
          <p14:tracePt t="12424" x="6096000" y="2197100"/>
          <p14:tracePt t="12434" x="6081713" y="2197100"/>
          <p14:tracePt t="12440" x="6065838" y="2197100"/>
          <p14:tracePt t="12450" x="6051550" y="2197100"/>
          <p14:tracePt t="12456" x="6035675" y="2197100"/>
          <p14:tracePt t="12472" x="6021388" y="2197100"/>
          <p14:tracePt t="12483" x="6007100" y="2197100"/>
          <p14:tracePt t="12489" x="5991225" y="2197100"/>
          <p14:tracePt t="12500" x="5946775" y="2197100"/>
          <p14:tracePt t="12505" x="5930900" y="2197100"/>
          <p14:tracePt t="12516" x="5902325" y="2197100"/>
          <p14:tracePt t="12521" x="5856288" y="2197100"/>
          <p14:tracePt t="12529" x="5827713" y="2197100"/>
          <p14:tracePt t="12537" x="5797550" y="2197100"/>
          <p14:tracePt t="12545" x="5767388" y="2211388"/>
          <p14:tracePt t="12554" x="5737225" y="2211388"/>
          <p14:tracePt t="12561" x="5707063" y="2211388"/>
          <p14:tracePt t="12570" x="5676900" y="2211388"/>
          <p14:tracePt t="12577" x="5648325" y="2211388"/>
          <p14:tracePt t="12587" x="5632450" y="2225675"/>
          <p14:tracePt t="12593" x="5602288" y="2225675"/>
          <p14:tracePt t="12602" x="5573713" y="2225675"/>
          <p14:tracePt t="12610" x="5543550" y="2241550"/>
          <p14:tracePt t="12619" x="5513388" y="2241550"/>
          <p14:tracePt t="12626" x="5499100" y="2241550"/>
          <p14:tracePt t="12634" x="5468938" y="2241550"/>
          <p14:tracePt t="12642" x="5422900" y="2241550"/>
          <p14:tracePt t="12651" x="5394325" y="2241550"/>
          <p14:tracePt t="12659" x="5378450" y="2241550"/>
          <p14:tracePt t="12666" x="5348288" y="2241550"/>
          <p14:tracePt t="12675" x="5319713" y="2241550"/>
          <p14:tracePt t="12683" x="5303838" y="2241550"/>
          <p14:tracePt t="12692" x="5289550" y="2241550"/>
          <p14:tracePt t="12699" x="5273675" y="2241550"/>
          <p14:tracePt t="12708" x="5259388" y="2241550"/>
          <p14:tracePt t="12723" x="5245100" y="2241550"/>
          <p14:tracePt t="12733" x="5229225" y="2241550"/>
          <p14:tracePt t="12750" x="5214938" y="2241550"/>
          <p14:tracePt t="12756" x="5199063" y="2241550"/>
          <p14:tracePt t="12772" x="5184775" y="2241550"/>
          <p14:tracePt t="12783" x="5168900" y="2255838"/>
          <p14:tracePt t="12796" x="5154613" y="2255838"/>
          <p14:tracePt t="12805" x="5140325" y="2255838"/>
          <p14:tracePt t="12812" x="5124450" y="2255838"/>
          <p14:tracePt t="12821" x="5110163" y="2255838"/>
          <p14:tracePt t="12829" x="5094288" y="2271713"/>
          <p14:tracePt t="12837" x="5080000" y="2271713"/>
          <p14:tracePt t="12849" x="5065713" y="2271713"/>
          <p14:tracePt t="12853" x="5049838" y="2271713"/>
          <p14:tracePt t="12860" x="5035550" y="2286000"/>
          <p14:tracePt t="12869" x="5005388" y="2286000"/>
          <p14:tracePt t="12877" x="4991100" y="2286000"/>
          <p14:tracePt t="12886" x="4975225" y="2286000"/>
          <p14:tracePt t="12893" x="4945063" y="2300288"/>
          <p14:tracePt t="12902" x="4930775" y="2300288"/>
          <p14:tracePt t="12910" x="4914900" y="2300288"/>
          <p14:tracePt t="12918" x="4900613" y="2300288"/>
          <p14:tracePt t="12925" x="4886325" y="2316163"/>
          <p14:tracePt t="12933" x="4870450" y="2316163"/>
          <p14:tracePt t="12941" x="4840288" y="2316163"/>
          <p14:tracePt t="12949" x="4826000" y="2316163"/>
          <p14:tracePt t="12958" x="4811713" y="2316163"/>
          <p14:tracePt t="12966" x="4795838" y="2330450"/>
          <p14:tracePt t="12974" x="4781550" y="2330450"/>
          <p14:tracePt t="12982" x="4751388" y="2330450"/>
          <p14:tracePt t="12992" x="4737100" y="2330450"/>
          <p14:tracePt t="12999" x="4706938" y="2346325"/>
          <p14:tracePt t="13006" x="4676775" y="2346325"/>
          <p14:tracePt t="13016" x="4660900" y="2346325"/>
          <p14:tracePt t="13024" x="4632325" y="2346325"/>
          <p14:tracePt t="13032" x="4616450" y="2346325"/>
          <p14:tracePt t="13039" x="4602163" y="2346325"/>
          <p14:tracePt t="13049" x="4586288" y="2346325"/>
          <p14:tracePt t="13056" x="4572000" y="2346325"/>
          <p14:tracePt t="13066" x="4557713" y="2360613"/>
          <p14:tracePt t="13082" x="4541838" y="2360613"/>
          <p14:tracePt t="13095" x="4527550" y="2360613"/>
          <p14:tracePt t="13112" x="4511675" y="2360613"/>
          <p14:tracePt t="13136" x="4497388" y="2360613"/>
          <p14:tracePt t="13154" x="4483100" y="2360613"/>
          <p14:tracePt t="13176" x="4467225" y="2360613"/>
          <p14:tracePt t="15939" x="4483100" y="2360613"/>
          <p14:tracePt t="15948" x="4483100" y="2374900"/>
          <p14:tracePt t="15953" x="4497388" y="2390775"/>
          <p14:tracePt t="15961" x="4527550" y="2390775"/>
          <p14:tracePt t="15975" x="4541838" y="2420938"/>
          <p14:tracePt t="15978" x="4541838" y="2435225"/>
          <p14:tracePt t="15985" x="4572000" y="2465388"/>
          <p14:tracePt t="15993" x="4586288" y="2479675"/>
          <p14:tracePt t="16002" x="4602163" y="2509838"/>
          <p14:tracePt t="16011" x="4616450" y="2525713"/>
          <p14:tracePt t="16018" x="4646613" y="2554288"/>
          <p14:tracePt t="16026" x="4660900" y="2570163"/>
          <p14:tracePt t="16034" x="4676775" y="2600325"/>
          <p14:tracePt t="16043" x="4691063" y="2628900"/>
          <p14:tracePt t="16050" x="4706938" y="2644775"/>
          <p14:tracePt t="16058" x="4721225" y="2659063"/>
          <p14:tracePt t="16066" x="4737100" y="2674938"/>
          <p14:tracePt t="16075" x="4751388" y="2705100"/>
          <p14:tracePt t="16083" x="4781550" y="2719388"/>
          <p14:tracePt t="16091" x="4795838" y="2733675"/>
          <p14:tracePt t="16100" x="4826000" y="2749550"/>
          <p14:tracePt t="16107" x="4856163" y="2779713"/>
          <p14:tracePt t="16116" x="4886325" y="2794000"/>
          <p14:tracePt t="16123" x="4914900" y="2824163"/>
          <p14:tracePt t="16133" x="4945063" y="2838450"/>
          <p14:tracePt t="16140" x="5005388" y="2882900"/>
          <p14:tracePt t="16148" x="5035550" y="2898775"/>
          <p14:tracePt t="16155" x="5110163" y="2928938"/>
          <p14:tracePt t="16166" x="5154613" y="2959100"/>
          <p14:tracePt t="16172" x="5245100" y="2987675"/>
          <p14:tracePt t="16182" x="5334000" y="3017838"/>
          <p14:tracePt t="16187" x="5422900" y="3048000"/>
          <p14:tracePt t="16198" x="5543550" y="3078163"/>
          <p14:tracePt t="16203" x="5753100" y="3136900"/>
          <p14:tracePt t="16215" x="5827713" y="3152775"/>
          <p14:tracePt t="16219" x="6081713" y="3213100"/>
          <p14:tracePt t="16228" x="6170613" y="3227388"/>
          <p14:tracePt t="16236" x="6335713" y="3287713"/>
          <p14:tracePt t="16245" x="6515100" y="3316288"/>
          <p14:tracePt t="16252" x="6678613" y="3332163"/>
          <p14:tracePt t="16267" x="6843713" y="3376613"/>
          <p14:tracePt t="16269" x="6962775" y="3390900"/>
          <p14:tracePt t="16278" x="7112000" y="3421063"/>
          <p14:tracePt t="16285" x="7200900" y="3421063"/>
          <p14:tracePt t="16293" x="7246938" y="3436938"/>
          <p14:tracePt t="16301" x="7321550" y="3436938"/>
          <p14:tracePt t="16310" x="7380288" y="3451225"/>
          <p14:tracePt t="16317" x="7426325" y="3451225"/>
          <p14:tracePt t="16325" x="7454900" y="3451225"/>
          <p14:tracePt t="16333" x="7470775" y="3451225"/>
          <p14:tracePt t="16342" x="7500938" y="3451225"/>
          <p14:tracePt t="16382" x="7500938" y="3436938"/>
          <p14:tracePt t="16868" x="7454900" y="3436938"/>
          <p14:tracePt t="16876" x="7410450" y="3436938"/>
          <p14:tracePt t="16884" x="7366000" y="3436938"/>
          <p14:tracePt t="16892" x="7305675" y="3436938"/>
          <p14:tracePt t="16905" x="7246938" y="3436938"/>
          <p14:tracePt t="16907" x="7172325" y="3436938"/>
          <p14:tracePt t="16915" x="7112000" y="3436938"/>
          <p14:tracePt t="16924" x="7037388" y="3421063"/>
          <p14:tracePt t="16934" x="6932613" y="3406775"/>
          <p14:tracePt t="16941" x="6843713" y="3390900"/>
          <p14:tracePt t="16950" x="6738938" y="3376613"/>
          <p14:tracePt t="16957" x="6604000" y="3346450"/>
          <p14:tracePt t="16968" x="6484938" y="3316288"/>
          <p14:tracePt t="16972" x="6350000" y="3287713"/>
          <p14:tracePt t="16983" x="6200775" y="3257550"/>
          <p14:tracePt t="16989" x="6081713" y="3227388"/>
          <p14:tracePt t="17001" x="5930900" y="3182938"/>
          <p14:tracePt t="17005" x="5781675" y="3152775"/>
          <p14:tracePt t="17016" x="5676900" y="3122613"/>
          <p14:tracePt t="17021" x="5557838" y="3108325"/>
          <p14:tracePt t="17032" x="5453063" y="3078163"/>
          <p14:tracePt t="17037" x="5378450" y="3078163"/>
          <p14:tracePt t="17046" x="5303838" y="3062288"/>
          <p14:tracePt t="17054" x="5214938" y="3048000"/>
          <p14:tracePt t="17062" x="5154613" y="3017838"/>
          <p14:tracePt t="17070" x="5080000" y="3017838"/>
          <p14:tracePt t="17077" x="5065713" y="3003550"/>
          <p14:tracePt t="17086" x="5005388" y="2987675"/>
          <p14:tracePt t="17095" x="4975225" y="2973388"/>
          <p14:tracePt t="17103" x="4930775" y="2959100"/>
          <p14:tracePt t="17110" x="4914900" y="2959100"/>
          <p14:tracePt t="17119" x="4886325" y="2943225"/>
          <p14:tracePt t="17128" x="4870450" y="2928938"/>
          <p14:tracePt t="17143" x="4856163" y="2913063"/>
          <p14:tracePt t="17151" x="4840288" y="2913063"/>
          <p14:tracePt t="17167" x="4826000" y="2898775"/>
          <p14:tracePt t="17183" x="4795838" y="2882900"/>
          <p14:tracePt t="17192" x="4781550" y="2868613"/>
          <p14:tracePt t="17200" x="4781550" y="2854325"/>
          <p14:tracePt t="17207" x="4765675" y="2838450"/>
          <p14:tracePt t="17217" x="4737100" y="2824163"/>
          <p14:tracePt t="17224" x="4737100" y="2808288"/>
          <p14:tracePt t="17233" x="4721225" y="2794000"/>
          <p14:tracePt t="17240" x="4706938" y="2779713"/>
          <p14:tracePt t="17250" x="4691063" y="2763838"/>
          <p14:tracePt t="17266" x="4676775" y="2749550"/>
          <p14:tracePt t="17289" x="4676775" y="2733675"/>
          <p14:tracePt t="17299" x="4660900" y="2733675"/>
          <p14:tracePt t="17304" x="4660900" y="2719388"/>
          <p14:tracePt t="17321" x="4646613" y="2705100"/>
          <p14:tracePt t="17337" x="4646613" y="2689225"/>
          <p14:tracePt t="17345" x="4632325" y="2689225"/>
          <p14:tracePt t="17354" x="4632325" y="2674938"/>
          <p14:tracePt t="17361" x="4632325" y="2659063"/>
          <p14:tracePt t="17370" x="4616450" y="2644775"/>
          <p14:tracePt t="17386" x="4602163" y="2628900"/>
          <p14:tracePt t="17394" x="4602163" y="2614613"/>
          <p14:tracePt t="17402" x="4602163" y="2600325"/>
          <p14:tracePt t="17410" x="4586288" y="2600325"/>
          <p14:tracePt t="17419" x="4586288" y="2584450"/>
          <p14:tracePt t="17426" x="4572000" y="2584450"/>
          <p14:tracePt t="17434" x="4572000" y="2570163"/>
          <p14:tracePt t="17450" x="4572000" y="2554288"/>
          <p14:tracePt t="17459" x="4557713" y="2554288"/>
          <p14:tracePt t="17475" x="4557713" y="2540000"/>
          <p14:tracePt t="17507" x="4541838" y="2540000"/>
          <p14:tracePt t="17524" x="4541838" y="2525713"/>
          <p14:tracePt t="17774" x="4557713" y="2525713"/>
          <p14:tracePt t="17823" x="4572000" y="2525713"/>
          <p14:tracePt t="17839" x="4572000" y="2540000"/>
          <p14:tracePt t="17865" x="4586288" y="2540000"/>
          <p14:tracePt t="17888" x="4602163" y="2540000"/>
          <p14:tracePt t="17904" x="4602163" y="2554288"/>
          <p14:tracePt t="17920" x="4616450" y="2554288"/>
          <p14:tracePt t="17936" x="4632325" y="2554288"/>
          <p14:tracePt t="17952" x="4646613" y="2554288"/>
          <p14:tracePt t="17961" x="4660900" y="2554288"/>
          <p14:tracePt t="17968" x="4676775" y="2554288"/>
          <p14:tracePt t="17976" x="4691063" y="2570163"/>
          <p14:tracePt t="17984" x="4706938" y="2570163"/>
          <p14:tracePt t="17994" x="4721225" y="2570163"/>
          <p14:tracePt t="18001" x="4751388" y="2570163"/>
          <p14:tracePt t="18009" x="4765675" y="2584450"/>
          <p14:tracePt t="18017" x="4811713" y="2584450"/>
          <p14:tracePt t="18026" x="4840288" y="2600325"/>
          <p14:tracePt t="18033" x="4900613" y="2600325"/>
          <p14:tracePt t="18041" x="4945063" y="2614613"/>
          <p14:tracePt t="18050" x="4991100" y="2628900"/>
          <p14:tracePt t="18058" x="5049838" y="2644775"/>
          <p14:tracePt t="18066" x="5110163" y="2659063"/>
          <p14:tracePt t="18074" x="5168900" y="2674938"/>
          <p14:tracePt t="18084" x="5229225" y="2689225"/>
          <p14:tracePt t="18090" x="5303838" y="2719388"/>
          <p14:tracePt t="18099" x="5378450" y="2733675"/>
          <p14:tracePt t="18106" x="5468938" y="2749550"/>
          <p14:tracePt t="18116" x="5573713" y="2779713"/>
          <p14:tracePt t="18122" x="5676900" y="2808288"/>
          <p14:tracePt t="18133" x="5781675" y="2838450"/>
          <p14:tracePt t="18138" x="5916613" y="2868613"/>
          <p14:tracePt t="18149" x="6065838" y="2913063"/>
          <p14:tracePt t="18155" x="6289675" y="2959100"/>
          <p14:tracePt t="18165" x="6364288" y="2973388"/>
          <p14:tracePt t="18170" x="6515100" y="2987675"/>
          <p14:tracePt t="18179" x="6648450" y="3003550"/>
          <p14:tracePt t="18186" x="6692900" y="3017838"/>
          <p14:tracePt t="18198" x="6797675" y="3017838"/>
          <p14:tracePt t="18202" x="6858000" y="3017838"/>
          <p14:tracePt t="18210" x="6918325" y="3017838"/>
          <p14:tracePt t="18219" x="6962775" y="3017838"/>
          <p14:tracePt t="18228" x="6992938" y="3017838"/>
          <p14:tracePt t="18236" x="7023100" y="3017838"/>
          <p14:tracePt t="18243" x="7037388" y="3017838"/>
          <p14:tracePt t="18251" x="7051675" y="3017838"/>
          <p14:tracePt t="18260" x="7067550" y="3017838"/>
          <p14:tracePt t="18796" x="7081838" y="3017838"/>
          <p14:tracePt t="18804" x="7097713" y="3017838"/>
          <p14:tracePt t="18810" x="7112000" y="3017838"/>
          <p14:tracePt t="18818" x="7126288" y="3017838"/>
          <p14:tracePt t="18826" x="7142163" y="3017838"/>
          <p14:tracePt t="18836" x="7172325" y="3017838"/>
          <p14:tracePt t="18843" x="7186613" y="3033713"/>
          <p14:tracePt t="18851" x="7200900" y="3033713"/>
          <p14:tracePt t="18859" x="7216775" y="3033713"/>
          <p14:tracePt t="18868" x="7246938" y="3033713"/>
          <p14:tracePt t="18875" x="7261225" y="3048000"/>
          <p14:tracePt t="18883" x="7277100" y="3048000"/>
          <p14:tracePt t="18891" x="7291388" y="3048000"/>
          <p14:tracePt t="18900" x="7305675" y="3062288"/>
          <p14:tracePt t="18907" x="7321550" y="3062288"/>
          <p14:tracePt t="18917" x="7335838" y="3062288"/>
          <p14:tracePt t="18924" x="7351713" y="3078163"/>
          <p14:tracePt t="18934" x="7366000" y="3078163"/>
          <p14:tracePt t="18950" x="7380288" y="3092450"/>
          <p14:tracePt t="18972" x="7396163" y="3108325"/>
          <p14:tracePt t="18988" x="7410450" y="3122613"/>
          <p14:tracePt t="19004" x="7410450" y="3136900"/>
          <p14:tracePt t="19013" x="7426325" y="3136900"/>
          <p14:tracePt t="19029" x="7440613" y="3152775"/>
          <p14:tracePt t="19045" x="7454900" y="3167063"/>
          <p14:tracePt t="19062" x="7470775" y="3182938"/>
          <p14:tracePt t="19077" x="7470775" y="3197225"/>
          <p14:tracePt t="19086" x="7485063" y="3213100"/>
          <p14:tracePt t="19101" x="7500938" y="3227388"/>
          <p14:tracePt t="19117" x="7500938" y="3241675"/>
          <p14:tracePt t="19127" x="7515225" y="3257550"/>
          <p14:tracePt t="19142" x="7515225" y="3271838"/>
          <p14:tracePt t="19150" x="7531100" y="3271838"/>
          <p14:tracePt t="19159" x="7531100" y="3287713"/>
          <p14:tracePt t="19174" x="7531100" y="3302000"/>
          <p14:tracePt t="19190" x="7545388" y="3316288"/>
          <p14:tracePt t="19207" x="7545388" y="3332163"/>
          <p14:tracePt t="19232" x="7545388" y="3346450"/>
          <p14:tracePt t="19265" x="7545388" y="3362325"/>
          <p14:tracePt t="19297" x="7545388" y="3376613"/>
          <p14:tracePt t="19329" x="7545388" y="3390900"/>
          <p14:tracePt t="19352" x="7545388" y="3406775"/>
          <p14:tracePt t="19376" x="7531100" y="3421063"/>
          <p14:tracePt t="19393" x="7515225" y="3436938"/>
          <p14:tracePt t="19401" x="7515225" y="3451225"/>
          <p14:tracePt t="19409" x="7500938" y="3451225"/>
          <p14:tracePt t="19426" x="7485063" y="3467100"/>
          <p14:tracePt t="19441" x="7470775" y="3481388"/>
          <p14:tracePt t="19450" x="7454900" y="3481388"/>
          <p14:tracePt t="19459" x="7440613" y="3481388"/>
          <p14:tracePt t="19466" x="7426325" y="3495675"/>
          <p14:tracePt t="19482" x="7410450" y="3495675"/>
          <p14:tracePt t="19491" x="7396163" y="3495675"/>
          <p14:tracePt t="19498" x="7380288" y="3495675"/>
          <p14:tracePt t="19506" x="7366000" y="3495675"/>
          <p14:tracePt t="19517" x="7351713" y="3495675"/>
          <p14:tracePt t="19522" x="7335838" y="3495675"/>
          <p14:tracePt t="19547" x="7335838" y="3481388"/>
          <p14:tracePt t="19579" x="7335838" y="3467100"/>
          <p14:tracePt t="19595" x="7335838" y="3451225"/>
          <p14:tracePt t="19621" x="7351713" y="3436938"/>
          <p14:tracePt t="19636" x="7366000" y="3436938"/>
          <p14:tracePt t="19644" x="7380288" y="3436938"/>
          <p14:tracePt t="19653" x="7396163" y="3421063"/>
          <p14:tracePt t="19660" x="7426325" y="3406775"/>
          <p14:tracePt t="19669" x="7454900" y="3390900"/>
          <p14:tracePt t="19676" x="7500938" y="3376613"/>
          <p14:tracePt t="19685" x="7545388" y="3362325"/>
          <p14:tracePt t="19692" x="7634288" y="3332163"/>
          <p14:tracePt t="19700" x="7708900" y="3302000"/>
          <p14:tracePt t="19708" x="7785100" y="3271838"/>
          <p14:tracePt t="19717" x="7904163" y="3241675"/>
          <p14:tracePt t="19725" x="7993063" y="3227388"/>
          <p14:tracePt t="19733" x="8097838" y="3197225"/>
          <p14:tracePt t="19741" x="8232775" y="3182938"/>
          <p14:tracePt t="19751" x="8337550" y="3167063"/>
          <p14:tracePt t="19757" x="8470900" y="3152775"/>
          <p14:tracePt t="19768" x="8561388" y="3152775"/>
          <p14:tracePt t="19773" x="8666163" y="3152775"/>
          <p14:tracePt t="19784" x="8770938" y="3152775"/>
          <p14:tracePt t="19789" x="8875713" y="3152775"/>
          <p14:tracePt t="19800" x="8964613" y="3152775"/>
          <p14:tracePt t="19806" x="9083675" y="3167063"/>
          <p14:tracePt t="19818" x="9188450" y="3197225"/>
          <p14:tracePt t="19822" x="9278938" y="3241675"/>
          <p14:tracePt t="19833" x="9383713" y="3257550"/>
          <p14:tracePt t="19838" x="9472613" y="3287713"/>
          <p14:tracePt t="19849" x="9502775" y="3316288"/>
          <p14:tracePt t="19854" x="9563100" y="3332163"/>
          <p14:tracePt t="19862" x="9637713" y="3362325"/>
          <p14:tracePt t="19871" x="9682163" y="3390900"/>
          <p14:tracePt t="19882" x="9726613" y="3421063"/>
          <p14:tracePt t="19886" x="9756775" y="3436938"/>
          <p14:tracePt t="19895" x="9771063" y="3451225"/>
          <p14:tracePt t="19902" x="9801225" y="3481388"/>
          <p14:tracePt t="19912" x="9817100" y="3495675"/>
          <p14:tracePt t="19919" x="9831388" y="3511550"/>
          <p14:tracePt t="19935" x="9845675" y="3525838"/>
          <p14:tracePt t="19944" x="9845675" y="3541713"/>
          <p14:tracePt t="19952" x="9845675" y="3556000"/>
          <p14:tracePt t="19959" x="9845675" y="3570288"/>
          <p14:tracePt t="19968" x="9845675" y="3586163"/>
          <p14:tracePt t="19976" x="9845675" y="3600450"/>
          <p14:tracePt t="19983" x="9845675" y="3616325"/>
          <p14:tracePt t="19992" x="9845675" y="3644900"/>
          <p14:tracePt t="20000" x="9831388" y="3675063"/>
          <p14:tracePt t="20008" x="9831388" y="3690938"/>
          <p14:tracePt t="20018" x="9801225" y="3735388"/>
          <p14:tracePt t="20024" x="9786938" y="3765550"/>
          <p14:tracePt t="20033" x="9771063" y="3779838"/>
          <p14:tracePt t="20040" x="9756775" y="3795713"/>
          <p14:tracePt t="20051" x="9740900" y="3824288"/>
          <p14:tracePt t="20057" x="9726613" y="3840163"/>
          <p14:tracePt t="20066" x="9712325" y="3854450"/>
          <p14:tracePt t="20072" x="9696450" y="3870325"/>
          <p14:tracePt t="20084" x="9682163" y="3884613"/>
          <p14:tracePt t="20089" x="9652000" y="3914775"/>
          <p14:tracePt t="20100" x="9621838" y="3929063"/>
          <p14:tracePt t="20105" x="9591675" y="3944938"/>
          <p14:tracePt t="20117" x="9547225" y="3989388"/>
          <p14:tracePt t="20121" x="9517063" y="4003675"/>
          <p14:tracePt t="20131" x="9458325" y="4049713"/>
          <p14:tracePt t="20137" x="9428163" y="4064000"/>
          <p14:tracePt t="20148" x="9383713" y="4094163"/>
          <p14:tracePt t="20153" x="9337675" y="4124325"/>
          <p14:tracePt t="20162" x="9309100" y="4138613"/>
          <p14:tracePt t="20170" x="9278938" y="4152900"/>
          <p14:tracePt t="20184" x="9263063" y="4168775"/>
          <p14:tracePt t="20186" x="9248775" y="4183063"/>
          <p14:tracePt t="20194" x="9218613" y="4183063"/>
          <p14:tracePt t="20211" x="9204325" y="4183063"/>
          <p14:tracePt t="20226" x="9188450" y="4183063"/>
          <p14:tracePt t="20251" x="9174163" y="4183063"/>
          <p14:tracePt t="20299" x="9174163" y="4168775"/>
          <p14:tracePt t="20323" x="9174163" y="4152900"/>
          <p14:tracePt t="20348" x="9174163" y="4138613"/>
          <p14:tracePt t="20374" x="9174163" y="4124325"/>
          <p14:tracePt t="20388" x="9174163" y="4108450"/>
          <p14:tracePt t="20421" x="9174163" y="4094163"/>
          <p14:tracePt t="20437" x="9174163" y="4078288"/>
          <p14:tracePt t="20462" x="9174163" y="4064000"/>
          <p14:tracePt t="20478" x="9174163" y="4049713"/>
          <p14:tracePt t="20486" x="9174163" y="4033838"/>
          <p14:tracePt t="20494" x="9174163" y="4019550"/>
          <p14:tracePt t="20502" x="9174163" y="4003675"/>
          <p14:tracePt t="20511" x="9188450" y="3989388"/>
          <p14:tracePt t="20518" x="9188450" y="3975100"/>
          <p14:tracePt t="20526" x="9204325" y="3959225"/>
          <p14:tracePt t="20534" x="9218613" y="3944938"/>
          <p14:tracePt t="20543" x="9218613" y="3929063"/>
          <p14:tracePt t="20550" x="9248775" y="3914775"/>
          <p14:tracePt t="20559" x="9263063" y="3898900"/>
          <p14:tracePt t="20567" x="9293225" y="3854450"/>
          <p14:tracePt t="20576" x="9323388" y="3840163"/>
          <p14:tracePt t="20583" x="9367838" y="3795713"/>
          <p14:tracePt t="20591" x="9383713" y="3779838"/>
          <p14:tracePt t="20599" x="9428163" y="3749675"/>
          <p14:tracePt t="20608" x="9458325" y="3721100"/>
          <p14:tracePt t="20616" x="9517063" y="3660775"/>
          <p14:tracePt t="20624" x="9547225" y="3660775"/>
          <p14:tracePt t="20633" x="9607550" y="3616325"/>
          <p14:tracePt t="20640" x="9637713" y="3600450"/>
          <p14:tracePt t="20649" x="9682163" y="3586163"/>
          <p14:tracePt t="20655" x="9712325" y="3556000"/>
          <p14:tracePt t="20667" x="9756775" y="3541713"/>
          <p14:tracePt t="20672" x="9786938" y="3525838"/>
          <p14:tracePt t="20683" x="9831388" y="3525838"/>
          <p14:tracePt t="20688" x="9861550" y="3511550"/>
          <p14:tracePt t="20699" x="9875838" y="3495675"/>
          <p14:tracePt t="20705" x="9906000" y="3495675"/>
          <p14:tracePt t="20712" x="9920288" y="3495675"/>
          <p14:tracePt t="20721" x="9936163" y="3495675"/>
          <p14:tracePt t="20728" x="9950450" y="3495675"/>
          <p14:tracePt t="20738" x="9966325" y="3495675"/>
          <p14:tracePt t="20762" x="9980613" y="3495675"/>
          <p14:tracePt t="20850" x="9980613" y="3511550"/>
          <p14:tracePt t="20858" x="9966325" y="3511550"/>
          <p14:tracePt t="20875" x="9966325" y="3525838"/>
          <p14:tracePt t="20882" x="9936163" y="3541713"/>
          <p14:tracePt t="20891" x="9906000" y="3556000"/>
          <p14:tracePt t="20904" x="9875838" y="3600450"/>
          <p14:tracePt t="20907" x="9831388" y="3630613"/>
          <p14:tracePt t="20917" x="9786938" y="3660775"/>
          <p14:tracePt t="20922" x="9756775" y="3690938"/>
          <p14:tracePt t="20933" x="9712325" y="3721100"/>
          <p14:tracePt t="20939" x="9682163" y="3749675"/>
          <p14:tracePt t="20950" x="9637713" y="3779838"/>
          <p14:tracePt t="20955" x="9607550" y="3795713"/>
          <p14:tracePt t="20966" x="9577388" y="3810000"/>
          <p14:tracePt t="20971" x="9547225" y="3824288"/>
          <p14:tracePt t="20982" x="9517063" y="3824288"/>
          <p14:tracePt t="20987" x="9486900" y="3840163"/>
          <p14:tracePt t="20996" x="9458325" y="3854450"/>
          <p14:tracePt t="21005" x="9442450" y="3854450"/>
          <p14:tracePt t="21012" x="9428163" y="3854450"/>
          <p14:tracePt t="21020" x="9398000" y="3854450"/>
          <p14:tracePt t="21028" x="9383713" y="3854450"/>
          <p14:tracePt t="21036" x="9367838" y="3854450"/>
          <p14:tracePt t="21044" x="9353550" y="3870325"/>
          <p14:tracePt t="21052" x="9337675" y="3870325"/>
          <p14:tracePt t="21060" x="9309100" y="3870325"/>
          <p14:tracePt t="21070" x="9293225" y="3870325"/>
          <p14:tracePt t="21077" x="9263063" y="3870325"/>
          <p14:tracePt t="21084" x="9248775" y="3870325"/>
          <p14:tracePt t="21093" x="9232900" y="3870325"/>
          <p14:tracePt t="21102" x="9218613" y="3870325"/>
          <p14:tracePt t="21109" x="9204325" y="3884613"/>
          <p14:tracePt t="21117" x="9174163" y="3884613"/>
          <p14:tracePt t="21125" x="9158288" y="3884613"/>
          <p14:tracePt t="21134" x="9144000" y="3898900"/>
          <p14:tracePt t="21141" x="9129713" y="3898900"/>
          <p14:tracePt t="21149" x="9113838" y="3898900"/>
          <p14:tracePt t="21157" x="9099550" y="3914775"/>
          <p14:tracePt t="21167" x="9069388" y="3929063"/>
          <p14:tracePt t="21174" x="9055100" y="3944938"/>
          <p14:tracePt t="21183" x="9039225" y="3959225"/>
          <p14:tracePt t="21190" x="9024938" y="3975100"/>
          <p14:tracePt t="21200" x="8994775" y="4019550"/>
          <p14:tracePt t="21206" x="8964613" y="4049713"/>
          <p14:tracePt t="21216" x="8950325" y="4094163"/>
          <p14:tracePt t="21222" x="8920163" y="4138613"/>
          <p14:tracePt t="21233" x="8890000" y="4183063"/>
          <p14:tracePt t="21239" x="8859838" y="4257675"/>
          <p14:tracePt t="21248" x="8845550" y="4303713"/>
          <p14:tracePt t="21254" x="8815388" y="4378325"/>
          <p14:tracePt t="21264" x="8785225" y="4452938"/>
          <p14:tracePt t="26035" x="8710613" y="4497388"/>
          <p14:tracePt t="26047" x="8501063" y="4616450"/>
          <p14:tracePt t="26051" x="8262938" y="4737100"/>
          <p14:tracePt t="26057" x="7978775" y="4870450"/>
          <p14:tracePt t="26065" x="7739063" y="4991100"/>
          <p14:tracePt t="26073" x="7440613" y="5094288"/>
          <p14:tracePt t="26084" x="7186613" y="5184775"/>
          <p14:tracePt t="26090" x="6902450" y="5259388"/>
          <p14:tracePt t="26103" x="6364288" y="5394325"/>
          <p14:tracePt t="26105" x="6110288" y="5438775"/>
          <p14:tracePt t="26117" x="5573713" y="5527675"/>
          <p14:tracePt t="26122" x="4706938" y="5662613"/>
          <p14:tracePt t="26132" x="4467225" y="5676900"/>
          <p14:tracePt t="26138" x="4033838" y="5692775"/>
          <p14:tracePt t="26146" x="3675063" y="5707063"/>
          <p14:tracePt t="26155" x="3525838" y="5707063"/>
          <p14:tracePt t="26162" x="3271838" y="5707063"/>
          <p14:tracePt t="26172" x="3062288" y="5707063"/>
          <p14:tracePt t="26179" x="2987675" y="5707063"/>
          <p14:tracePt t="26187" x="2882900" y="5692775"/>
          <p14:tracePt t="26200" x="2779713" y="5662613"/>
          <p14:tracePt t="26203" x="2644775" y="5602288"/>
          <p14:tracePt t="26211" x="2584450" y="5573713"/>
          <p14:tracePt t="26219" x="2509838" y="5527675"/>
          <p14:tracePt t="26227" x="2435225" y="5483225"/>
          <p14:tracePt t="26236" x="2374900" y="5438775"/>
          <p14:tracePt t="26243" x="2286000" y="5394325"/>
          <p14:tracePt t="26252" x="2197100" y="5348288"/>
          <p14:tracePt t="26260" x="2106613" y="5319713"/>
          <p14:tracePt t="26268" x="2017713" y="5289550"/>
          <p14:tracePt t="26276" x="1912938" y="5259388"/>
          <p14:tracePt t="26283" x="1822450" y="5245100"/>
          <p14:tracePt t="26292" x="1733550" y="5245100"/>
          <p14:tracePt t="26300" x="1598613" y="5245100"/>
          <p14:tracePt t="26308" x="1493838" y="5245100"/>
          <p14:tracePt t="26316" x="1358900" y="5245100"/>
          <p14:tracePt t="26324" x="1255713" y="5245100"/>
          <p14:tracePt t="26333" x="1120775" y="5273675"/>
          <p14:tracePt t="26341" x="1016000" y="5334000"/>
          <p14:tracePt t="26349" x="896938" y="5378450"/>
          <p14:tracePt t="26357" x="792163" y="5438775"/>
          <p14:tracePt t="26367" x="701675" y="5483225"/>
          <p14:tracePt t="26373" x="627063" y="5543550"/>
          <p14:tracePt t="26383" x="568325" y="5588000"/>
          <p14:tracePt t="26389" x="508000" y="5648325"/>
          <p14:tracePt t="26400" x="447675" y="5692775"/>
          <p14:tracePt t="26405" x="419100" y="5753100"/>
          <p14:tracePt t="26416" x="373063" y="5811838"/>
          <p14:tracePt t="26421" x="342900" y="5872163"/>
          <p14:tracePt t="26432" x="328613" y="5886450"/>
          <p14:tracePt t="26439" x="314325" y="5946775"/>
          <p14:tracePt t="26448" x="284163" y="5991225"/>
          <p14:tracePt t="26454" x="284163" y="6021388"/>
          <p14:tracePt t="26464" x="268288" y="6065838"/>
          <p14:tracePt t="26471" x="268288" y="6096000"/>
          <p14:tracePt t="26481" x="254000" y="6126163"/>
          <p14:tracePt t="26486" x="254000" y="6140450"/>
          <p14:tracePt t="26497" x="254000" y="6170613"/>
          <p14:tracePt t="26503" x="254000" y="6184900"/>
          <p14:tracePt t="26514" x="254000" y="6200775"/>
          <p14:tracePt t="26518" x="254000" y="6230938"/>
          <p14:tracePt t="26531" x="254000" y="6245225"/>
          <p14:tracePt t="26535" x="254000" y="6261100"/>
          <p14:tracePt t="26548" x="254000" y="6289675"/>
          <p14:tracePt t="26551" x="254000" y="6305550"/>
          <p14:tracePt t="26565" x="254000" y="6364288"/>
          <p14:tracePt t="26568" x="254000" y="6410325"/>
          <p14:tracePt t="26581" x="254000" y="6454775"/>
          <p14:tracePt t="26584" x="254000" y="6515100"/>
          <p14:tracePt t="26598" x="254000" y="6573838"/>
          <p14:tracePt t="26601" x="254000" y="6604000"/>
          <p14:tracePt t="26615" x="254000" y="6664325"/>
          <p14:tracePt t="26617" x="268288" y="6708775"/>
          <p14:tracePt t="26631" x="268288" y="6753225"/>
          <p14:tracePt t="26634" x="284163" y="6783388"/>
          <p14:tracePt t="26648" x="298450" y="6813550"/>
          <p14:tracePt t="26650" x="314325" y="6827838"/>
          <p14:tracePt t="26664" x="328613" y="6843713"/>
          <p14:tracePt t="27472" x="0" y="0"/>
        </p14:tracePtLst>
        <p14:tracePtLst>
          <p14:tracePt t="47041" x="2719388" y="6692900"/>
          <p14:tracePt t="47049" x="2838450" y="6319838"/>
          <p14:tracePt t="47056" x="2928938" y="6126163"/>
          <p14:tracePt t="47065" x="3182938" y="5364163"/>
          <p14:tracePt t="47072" x="3271838" y="5154613"/>
          <p14:tracePt t="47083" x="3436938" y="4706938"/>
          <p14:tracePt t="47088" x="3586163" y="4332288"/>
          <p14:tracePt t="47097" x="3705225" y="4003675"/>
          <p14:tracePt t="47104" x="3840163" y="3705225"/>
          <p14:tracePt t="47115" x="3944938" y="3436938"/>
          <p14:tracePt t="47121" x="3989388" y="3346450"/>
          <p14:tracePt t="47132" x="4078288" y="3152775"/>
          <p14:tracePt t="47137" x="4168775" y="2987675"/>
          <p14:tracePt t="47148" x="4229100" y="2854325"/>
          <p14:tracePt t="47153" x="4257675" y="2808288"/>
          <p14:tracePt t="47165" x="4303713" y="2719388"/>
          <p14:tracePt t="47169" x="4348163" y="2644775"/>
          <p14:tracePt t="47182" x="4378325" y="2584450"/>
          <p14:tracePt t="47186" x="4392613" y="2554288"/>
          <p14:tracePt t="47198" x="4422775" y="2525713"/>
          <p14:tracePt t="47202" x="4422775" y="2509838"/>
          <p14:tracePt t="47215" x="4437063" y="2495550"/>
          <p14:tracePt t="47218" x="4437063" y="2479675"/>
          <p14:tracePt t="47234" x="4437063" y="2465388"/>
          <p14:tracePt t="47251" x="4452938" y="2465388"/>
          <p14:tracePt t="47258" x="4452938" y="2451100"/>
          <p14:tracePt t="47267" x="4452938" y="2435225"/>
          <p14:tracePt t="47275" x="4467225" y="2420938"/>
          <p14:tracePt t="47284" x="4467225" y="2405063"/>
          <p14:tracePt t="47290" x="4497388" y="2374900"/>
          <p14:tracePt t="47301" x="4511675" y="2360613"/>
          <p14:tracePt t="47315" x="4541838" y="2316163"/>
          <p14:tracePt t="47317" x="4557713" y="2271713"/>
          <p14:tracePt t="47332" x="4586288" y="2241550"/>
          <p14:tracePt t="47334" x="4632325" y="2181225"/>
          <p14:tracePt t="47348" x="4660900" y="2120900"/>
          <p14:tracePt t="47349" x="4706938" y="2046288"/>
          <p14:tracePt t="47355" x="4751388" y="1971675"/>
          <p14:tracePt t="47365" x="4765675" y="1943100"/>
          <p14:tracePt t="47372" x="4795838" y="1882775"/>
          <p14:tracePt t="47382" x="4826000" y="1852613"/>
          <p14:tracePt t="47388" x="4840288" y="1822450"/>
          <p14:tracePt t="47398" x="4856163" y="1792288"/>
          <p14:tracePt t="47405" x="4856163" y="1778000"/>
          <p14:tracePt t="47415" x="4870450" y="1778000"/>
          <p14:tracePt t="47420" x="4870450" y="1763713"/>
          <p14:tracePt t="47534" x="4870450" y="1747838"/>
          <p14:tracePt t="47542" x="4870450" y="1733550"/>
          <p14:tracePt t="47550" x="4870450" y="1703388"/>
          <p14:tracePt t="47558" x="4886325" y="1689100"/>
          <p14:tracePt t="47567" x="4886325" y="1643063"/>
          <p14:tracePt t="47574" x="4900613" y="1612900"/>
          <p14:tracePt t="47583" x="4914900" y="1568450"/>
          <p14:tracePt t="47590" x="4914900" y="1538288"/>
          <p14:tracePt t="47600" x="4930775" y="1524000"/>
          <p14:tracePt t="47606" x="4930775" y="1493838"/>
          <p14:tracePt t="47623" x="4930775" y="1479550"/>
          <p14:tracePt t="47633" x="4930775" y="1463675"/>
          <p14:tracePt t="47663" x="4900613" y="1463675"/>
          <p14:tracePt t="47671" x="4886325" y="1463675"/>
          <p14:tracePt t="47679" x="4840288" y="1463675"/>
          <p14:tracePt t="47687" x="4811713" y="1463675"/>
          <p14:tracePt t="47695" x="4795838" y="1463675"/>
          <p14:tracePt t="47704" x="4765675" y="1463675"/>
          <p14:tracePt t="47711" x="4751388" y="1479550"/>
          <p14:tracePt t="47720" x="4737100" y="1479550"/>
          <p14:tracePt t="47728" x="4721225" y="1479550"/>
          <p14:tracePt t="47744" x="4706938" y="1479550"/>
          <p14:tracePt t="47753" x="4706938" y="1493838"/>
          <p14:tracePt t="47793" x="4691063" y="1493838"/>
          <p14:tracePt t="47809" x="4691063" y="1509713"/>
          <p14:tracePt t="47825" x="4676775" y="1509713"/>
          <p14:tracePt t="47833" x="4676775" y="1524000"/>
          <p14:tracePt t="47841" x="4660900" y="1524000"/>
          <p14:tracePt t="47858" x="4646613" y="1524000"/>
          <p14:tracePt t="47867" x="4646613" y="1538288"/>
          <p14:tracePt t="47884" x="4632325" y="1538288"/>
          <p14:tracePt t="47979" x="4632325" y="1554163"/>
          <p14:tracePt t="47995" x="4646613" y="1554163"/>
          <p14:tracePt t="48068" x="4646613" y="1568450"/>
          <p14:tracePt t="48141" x="4646613" y="1584325"/>
          <p14:tracePt t="48166" x="4646613" y="1598613"/>
          <p14:tracePt t="48174" x="4632325" y="1598613"/>
          <p14:tracePt t="48183" x="4616450" y="1598613"/>
          <p14:tracePt t="48189" x="4602163" y="1612900"/>
          <p14:tracePt t="48200" x="4586288" y="1628775"/>
          <p14:tracePt t="48205" x="4572000" y="1628775"/>
          <p14:tracePt t="48213" x="4541838" y="1628775"/>
          <p14:tracePt t="48222" x="4527550" y="1643063"/>
          <p14:tracePt t="48230" x="4497388" y="1643063"/>
          <p14:tracePt t="48238" x="4483100" y="1643063"/>
          <p14:tracePt t="48245" x="4467225" y="1658938"/>
          <p14:tracePt t="48254" x="4452938" y="1658938"/>
          <p14:tracePt t="48265" x="4437063" y="1658938"/>
          <p14:tracePt t="48271" x="4422775" y="1658938"/>
          <p14:tracePt t="48281" x="4406900" y="1658938"/>
          <p14:tracePt t="48287" x="4392613" y="1658938"/>
          <p14:tracePt t="48298" x="4378325" y="1658938"/>
          <p14:tracePt t="48311" x="4362450" y="1658938"/>
          <p14:tracePt t="48336" x="4348163" y="1643063"/>
          <p14:tracePt t="48351" x="4332288" y="1643063"/>
          <p14:tracePt t="48376" x="4318000" y="1643063"/>
          <p14:tracePt t="48392" x="4303713" y="1643063"/>
          <p14:tracePt t="48416" x="4287838" y="1628775"/>
          <p14:tracePt t="48683" x="4303713" y="1628775"/>
          <p14:tracePt t="48700" x="4318000" y="1628775"/>
          <p14:tracePt t="48717" x="4332288" y="1628775"/>
          <p14:tracePt t="48724" x="4348163" y="1612900"/>
          <p14:tracePt t="48734" x="4362450" y="1612900"/>
          <p14:tracePt t="48740" x="4392613" y="1612900"/>
          <p14:tracePt t="48750" x="4406900" y="1598613"/>
          <p14:tracePt t="48755" x="4437063" y="1584325"/>
          <p14:tracePt t="48765" x="4452938" y="1584325"/>
          <p14:tracePt t="48772" x="4483100" y="1584325"/>
          <p14:tracePt t="48782" x="4511675" y="1568450"/>
          <p14:tracePt t="48789" x="4527550" y="1568450"/>
          <p14:tracePt t="48798" x="4557713" y="1568450"/>
          <p14:tracePt t="48805" x="4586288" y="1568450"/>
          <p14:tracePt t="48815" x="4602163" y="1554163"/>
          <p14:tracePt t="48829" x="4616450" y="1554163"/>
          <p14:tracePt t="48837" x="4632325" y="1554163"/>
          <p14:tracePt t="48862" x="4646613" y="1554163"/>
          <p14:tracePt t="48943" x="4646613" y="1568450"/>
          <p14:tracePt t="48991" x="4646613" y="1584325"/>
          <p14:tracePt t="49032" x="4660900" y="1584325"/>
          <p14:tracePt t="49063" x="4660900" y="1598613"/>
          <p14:tracePt t="49112" x="4660900" y="1612900"/>
          <p14:tracePt t="49152" x="4660900" y="1628775"/>
          <p14:tracePt t="49185" x="4660900" y="1643063"/>
          <p14:tracePt t="49193" x="4676775" y="1643063"/>
          <p14:tracePt t="49209" x="4676775" y="1658938"/>
          <p14:tracePt t="49225" x="4691063" y="1673225"/>
          <p14:tracePt t="49234" x="4691063" y="1689100"/>
          <p14:tracePt t="49241" x="4706938" y="1703388"/>
          <p14:tracePt t="49251" x="4706938" y="1717675"/>
          <p14:tracePt t="49258" x="4721225" y="1733550"/>
          <p14:tracePt t="49274" x="4737100" y="1747838"/>
          <p14:tracePt t="49284" x="4737100" y="1763713"/>
          <p14:tracePt t="49300" x="4737100" y="1778000"/>
          <p14:tracePt t="49307" x="4751388" y="1778000"/>
          <p14:tracePt t="49322" x="4751388" y="1792288"/>
          <p14:tracePt t="49331" x="4765675" y="1792288"/>
          <p14:tracePt t="49379" x="4781550" y="1792288"/>
          <p14:tracePt t="49396" x="4781550" y="1778000"/>
          <p14:tracePt t="49411" x="4781550" y="1763713"/>
          <p14:tracePt t="49419" x="4795838" y="1763713"/>
          <p14:tracePt t="49436" x="4795838" y="1747838"/>
          <p14:tracePt t="49444" x="4811713" y="1747838"/>
          <p14:tracePt t="49452" x="4811713" y="1733550"/>
          <p14:tracePt t="49476" x="4811713" y="1717675"/>
          <p14:tracePt t="49508" x="4811713" y="1703388"/>
          <p14:tracePt t="49567" x="4795838" y="1703388"/>
          <p14:tracePt t="49589" x="4781550" y="1703388"/>
          <p14:tracePt t="49606" x="4765675" y="1717675"/>
          <p14:tracePt t="49832" x="4765675" y="1703388"/>
          <p14:tracePt t="49856" x="4765675" y="1689100"/>
          <p14:tracePt t="49873" x="4781550" y="1689100"/>
          <p14:tracePt t="49883" x="4781550" y="1673225"/>
          <p14:tracePt t="50238" x="4781550" y="1689100"/>
          <p14:tracePt t="50246" x="4765675" y="1689100"/>
          <p14:tracePt t="50294" x="4765675" y="1703388"/>
          <p14:tracePt t="50496" x="4765675" y="1689100"/>
          <p14:tracePt t="50569" x="4781550" y="1673225"/>
          <p14:tracePt t="50772" x="4795838" y="1673225"/>
          <p14:tracePt t="50804" x="4811713" y="1673225"/>
          <p14:tracePt t="51056" x="4811713" y="1658938"/>
          <p14:tracePt t="51144" x="4811713" y="1643063"/>
          <p14:tracePt t="51152" x="4826000" y="1643063"/>
          <p14:tracePt t="51160" x="4840288" y="1628775"/>
          <p14:tracePt t="51169" x="4870450" y="1612900"/>
          <p14:tracePt t="51176" x="4900613" y="1584325"/>
          <p14:tracePt t="51184" x="4945063" y="1554163"/>
          <p14:tracePt t="51192" x="4975225" y="1509713"/>
          <p14:tracePt t="51201" x="5005388" y="1493838"/>
          <p14:tracePt t="51209" x="5035550" y="1449388"/>
          <p14:tracePt t="51217" x="5065713" y="1435100"/>
          <p14:tracePt t="51224" x="5080000" y="1404938"/>
          <p14:tracePt t="51234" x="5110163" y="1389063"/>
          <p14:tracePt t="51241" x="5110163" y="1374775"/>
          <p14:tracePt t="51250" x="5124450" y="1358900"/>
          <p14:tracePt t="51267" x="5124450" y="1344613"/>
          <p14:tracePt t="51273" x="5140325" y="1344613"/>
          <p14:tracePt t="51306" x="5140325" y="1330325"/>
          <p14:tracePt t="51427" x="5124450" y="1330325"/>
          <p14:tracePt t="51435" x="5110163" y="1330325"/>
          <p14:tracePt t="51443" x="5110163" y="1344613"/>
          <p14:tracePt t="51452" x="5094288" y="1344613"/>
          <p14:tracePt t="51460" x="5080000" y="1374775"/>
          <p14:tracePt t="51467" x="5065713" y="1374775"/>
          <p14:tracePt t="51476" x="5035550" y="1389063"/>
          <p14:tracePt t="51485" x="5005388" y="1419225"/>
          <p14:tracePt t="51492" x="4991100" y="1435100"/>
          <p14:tracePt t="51501" x="4960938" y="1449388"/>
          <p14:tracePt t="51508" x="4930775" y="1479550"/>
          <p14:tracePt t="51518" x="4914900" y="1493838"/>
          <p14:tracePt t="51532" x="4886325" y="1524000"/>
          <p14:tracePt t="51533" x="4856163" y="1538288"/>
          <p14:tracePt t="51540" x="4826000" y="1568450"/>
          <p14:tracePt t="51551" x="4795838" y="1584325"/>
          <p14:tracePt t="51565" x="4781550" y="1598613"/>
          <p14:tracePt t="51566" x="4765675" y="1612900"/>
          <p14:tracePt t="51573" x="4737100" y="1628775"/>
          <p14:tracePt t="51583" x="4721225" y="1658938"/>
          <p14:tracePt t="51597" x="4706938" y="1673225"/>
          <p14:tracePt t="51614" x="4691063" y="1673225"/>
          <p14:tracePt t="51621" x="4691063" y="1689100"/>
          <p14:tracePt t="51784" x="4706938" y="1673225"/>
          <p14:tracePt t="51824" x="4706938" y="1658938"/>
          <p14:tracePt t="51840" x="4721225" y="1658938"/>
          <p14:tracePt t="53337" x="4765675" y="1658938"/>
          <p14:tracePt t="53345" x="4811713" y="1658938"/>
          <p14:tracePt t="53354" x="4870450" y="1658938"/>
          <p14:tracePt t="53361" x="4945063" y="1658938"/>
          <p14:tracePt t="53370" x="5005388" y="1643063"/>
          <p14:tracePt t="53378" x="5154613" y="1643063"/>
          <p14:tracePt t="53386" x="5245100" y="1628775"/>
          <p14:tracePt t="53394" x="5408613" y="1628775"/>
          <p14:tracePt t="53403" x="5692775" y="1598613"/>
          <p14:tracePt t="53410" x="5902325" y="1568450"/>
          <p14:tracePt t="53418" x="6110288" y="1538288"/>
          <p14:tracePt t="53427" x="6364288" y="1509713"/>
          <p14:tracePt t="53435" x="6604000" y="1479550"/>
          <p14:tracePt t="53442" x="6918325" y="1435100"/>
          <p14:tracePt t="53452" x="7216775" y="1404938"/>
          <p14:tracePt t="53458" x="7559675" y="1374775"/>
          <p14:tracePt t="53467" x="7904163" y="1358900"/>
          <p14:tracePt t="53475" x="8232775" y="1344613"/>
          <p14:tracePt t="53484" x="8547100" y="1344613"/>
          <p14:tracePt t="53499" x="8680450" y="1344613"/>
          <p14:tracePt t="53501" x="8934450" y="1344613"/>
          <p14:tracePt t="53515" x="9158288" y="1344613"/>
          <p14:tracePt t="53518" x="9563100" y="1344613"/>
          <p14:tracePt t="53532" x="9801225" y="1358900"/>
          <p14:tracePt t="53533" x="10025063" y="1389063"/>
          <p14:tracePt t="53540" x="10279063" y="1435100"/>
          <p14:tracePt t="53549" x="10787063" y="1554163"/>
          <p14:tracePt t="53556" x="10966450" y="1598613"/>
          <p14:tracePt t="53565" x="11639550" y="1808163"/>
          <p14:tracePt t="53573" x="11833225" y="1866900"/>
          <p14:tracePt t="70783" x="12072938" y="5902325"/>
          <p14:tracePt t="70790" x="11549063" y="6380163"/>
          <p14:tracePt t="71955" x="0" y="0"/>
        </p14:tracePtLst>
      </p14:laserTraceLst>
    </p:ext>
    <p:ext uri="{E180D4A7-C9FB-4DFB-919C-405C955672EB}">
      <p14:showEvtLst xmlns:p14="http://schemas.microsoft.com/office/powerpoint/2010/main">
        <p14:playEvt time="29414" objId="4"/>
        <p14:stopEvt time="69600" objId="4"/>
        <p14:playEvt time="74106" objId="4"/>
        <p14:stopEvt time="74726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56B6-2B57-3347-A8C3-D2B20F8D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relevance?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7D4A2-4A51-2047-A98D-640C2002F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Blood clots, air or some vasoactive substances can in certain situation pass trough the PFO and enter systemic circulation</a:t>
            </a:r>
          </a:p>
          <a:p>
            <a:r>
              <a:rPr lang="en-US" dirty="0"/>
              <a:t>This is called paradoxical embolization</a:t>
            </a:r>
          </a:p>
          <a:p>
            <a:r>
              <a:rPr lang="en-US" dirty="0"/>
              <a:t>Term first described by </a:t>
            </a:r>
            <a:r>
              <a:rPr lang="en-US" dirty="0" err="1"/>
              <a:t>Cohnheim</a:t>
            </a:r>
            <a:r>
              <a:rPr lang="en-US" dirty="0"/>
              <a:t> in 1877.</a:t>
            </a:r>
          </a:p>
          <a:p>
            <a:r>
              <a:rPr lang="en-US" dirty="0"/>
              <a:t>Can be associated with:</a:t>
            </a:r>
          </a:p>
          <a:p>
            <a:pPr lvl="1"/>
            <a:r>
              <a:rPr lang="en-US" dirty="0"/>
              <a:t>Ischemic stroke</a:t>
            </a:r>
          </a:p>
          <a:p>
            <a:pPr lvl="1"/>
            <a:r>
              <a:rPr lang="en-US" dirty="0"/>
              <a:t>Systemic embolization</a:t>
            </a:r>
          </a:p>
          <a:p>
            <a:pPr lvl="1"/>
            <a:r>
              <a:rPr lang="en-US" dirty="0"/>
              <a:t>Decompressive disease of divers</a:t>
            </a:r>
          </a:p>
          <a:p>
            <a:pPr lvl="1"/>
            <a:r>
              <a:rPr lang="en-US" dirty="0"/>
              <a:t>Migraine with aura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F6D869-AC8C-4546-847A-BB1805CC5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27241"/>
      </p:ext>
    </p:extLst>
  </p:cSld>
  <p:clrMapOvr>
    <a:masterClrMapping/>
  </p:clrMapOvr>
  <p:transition spd="slow" advTm="326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8EB4B2-A883-4CA3-B2CA-D12F0D531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Paradoxical Embolization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B4662F8-F5D6-4452-BB9E-9E7278084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0" y="965157"/>
            <a:ext cx="3653035" cy="2895991"/>
          </a:xfrm>
          <a:prstGeom prst="rect">
            <a:avLst/>
          </a:prstGeom>
          <a:noFill/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3EF0CF9-92E2-4661-88B2-D7C175EE57A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/>
          <a:srcRect l="2349" t="1526" r="3128" b="26845"/>
          <a:stretch/>
        </p:blipFill>
        <p:spPr>
          <a:xfrm>
            <a:off x="4137421" y="965157"/>
            <a:ext cx="3889612" cy="2895991"/>
          </a:xfrm>
          <a:prstGeom prst="rect">
            <a:avLst/>
          </a:prstGeom>
          <a:noFill/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DF6BB01F-46BE-47AE-8797-DECEA4439202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399" y="1026850"/>
            <a:ext cx="3766509" cy="2834297"/>
          </a:xfrm>
          <a:prstGeom prst="rect">
            <a:avLst/>
          </a:prstGeom>
          <a:noFill/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C17C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7355B5-608B-1C48-9070-5B943AF30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5549"/>
      </p:ext>
    </p:extLst>
  </p:cSld>
  <p:clrMapOvr>
    <a:masterClrMapping/>
  </p:clrMapOvr>
  <p:transition spd="slow" advTm="206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D4B0F-4F1C-46D1-91B2-D85A2870C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Cryptogenic stroke</a:t>
            </a:r>
            <a:endParaRPr lang="sr-Latn-R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D7EF43-CCF6-4ECD-8274-A33394CB0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6"/>
          <a:stretch/>
        </p:blipFill>
        <p:spPr bwMode="auto">
          <a:xfrm>
            <a:off x="715674" y="1541262"/>
            <a:ext cx="10459370" cy="43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6F2BE-23BC-4981-B8F7-99DD8B61A88D}"/>
              </a:ext>
            </a:extLst>
          </p:cNvPr>
          <p:cNvSpPr/>
          <p:nvPr/>
        </p:nvSpPr>
        <p:spPr>
          <a:xfrm>
            <a:off x="715674" y="4764505"/>
            <a:ext cx="2232063" cy="926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LAA</a:t>
            </a:r>
          </a:p>
          <a:p>
            <a:pPr algn="ctr"/>
            <a:r>
              <a:rPr lang="en-US" dirty="0"/>
              <a:t>20%</a:t>
            </a:r>
            <a:endParaRPr lang="sr-Latn-R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6BDF1D-06B1-4C2A-AE28-64F2506B7D12}"/>
              </a:ext>
            </a:extLst>
          </p:cNvPr>
          <p:cNvSpPr/>
          <p:nvPr/>
        </p:nvSpPr>
        <p:spPr>
          <a:xfrm>
            <a:off x="3009695" y="4764505"/>
            <a:ext cx="2170105" cy="926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Cardioembolization</a:t>
            </a:r>
            <a:r>
              <a:rPr lang="en-US" dirty="0"/>
              <a:t> 20-30%</a:t>
            </a:r>
            <a:endParaRPr lang="sr-Latn-R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87709E-40BD-49D9-B0BA-6CD7419CB177}"/>
              </a:ext>
            </a:extLst>
          </p:cNvPr>
          <p:cNvSpPr/>
          <p:nvPr/>
        </p:nvSpPr>
        <p:spPr>
          <a:xfrm>
            <a:off x="5179801" y="4764505"/>
            <a:ext cx="1832402" cy="926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SVD</a:t>
            </a:r>
          </a:p>
          <a:p>
            <a:pPr algn="ctr"/>
            <a:r>
              <a:rPr lang="en-US" dirty="0"/>
              <a:t>20%</a:t>
            </a:r>
            <a:endParaRPr lang="sr-Latn-R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84BF72-6BCE-4270-B8B4-CF653C6813E1}"/>
              </a:ext>
            </a:extLst>
          </p:cNvPr>
          <p:cNvSpPr/>
          <p:nvPr/>
        </p:nvSpPr>
        <p:spPr>
          <a:xfrm>
            <a:off x="7100432" y="4764505"/>
            <a:ext cx="1959347" cy="926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Other determined</a:t>
            </a:r>
            <a:endParaRPr lang="sr-Latn-R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7954AD-D7BF-4CF0-B428-882082A1CA57}"/>
              </a:ext>
            </a:extLst>
          </p:cNvPr>
          <p:cNvSpPr/>
          <p:nvPr/>
        </p:nvSpPr>
        <p:spPr>
          <a:xfrm>
            <a:off x="9121737" y="4764505"/>
            <a:ext cx="2053307" cy="926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Undetermined / cryptogenic</a:t>
            </a:r>
          </a:p>
          <a:p>
            <a:pPr algn="ctr"/>
            <a:r>
              <a:rPr lang="en-US" dirty="0"/>
              <a:t>25-39%</a:t>
            </a:r>
            <a:endParaRPr lang="sr-Latn-R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F56EE-4B46-44EA-B0FF-CEF42336A561}"/>
              </a:ext>
            </a:extLst>
          </p:cNvPr>
          <p:cNvSpPr txBox="1"/>
          <p:nvPr/>
        </p:nvSpPr>
        <p:spPr>
          <a:xfrm>
            <a:off x="76200" y="6611779"/>
            <a:ext cx="12192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Adams </a:t>
            </a:r>
            <a:r>
              <a:rPr lang="en-US" sz="1000" dirty="0" err="1"/>
              <a:t>HPJ</a:t>
            </a:r>
            <a:r>
              <a:rPr lang="en-US" sz="1000" dirty="0"/>
              <a:t>, et al. Classification of</a:t>
            </a:r>
            <a:r>
              <a:rPr lang="sr-Latn-RS" sz="1000" dirty="0"/>
              <a:t> </a:t>
            </a:r>
            <a:r>
              <a:rPr lang="en-US" sz="1000" dirty="0"/>
              <a:t>subtype of acute ischemic stroke. Definitions for use in a</a:t>
            </a:r>
            <a:r>
              <a:rPr lang="sr-Latn-RS" sz="1000" dirty="0"/>
              <a:t> </a:t>
            </a:r>
            <a:r>
              <a:rPr lang="en-US" sz="1000" dirty="0"/>
              <a:t>multicenter clinical trial. TOAST. Trial of Org 10172 in Acute</a:t>
            </a:r>
            <a:r>
              <a:rPr lang="sr-Latn-RS" sz="1000" dirty="0"/>
              <a:t> </a:t>
            </a:r>
            <a:r>
              <a:rPr lang="en-US" sz="1000" dirty="0"/>
              <a:t>Stroke Treatment. Stroke 1993;24:35–41. </a:t>
            </a:r>
            <a:endParaRPr lang="sr-Latn-RS" sz="1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4F95E61-2C9D-4449-A4AD-F3BA8C733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49691"/>
      </p:ext>
    </p:extLst>
  </p:cSld>
  <p:clrMapOvr>
    <a:masterClrMapping/>
  </p:clrMapOvr>
  <p:transition spd="slow" advTm="394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520" x="4392613" y="6769100"/>
          <p14:tracePt t="22525" x="4616450" y="6723063"/>
          <p14:tracePt t="22533" x="5438775" y="6559550"/>
          <p14:tracePt t="22541" x="5676900" y="6529388"/>
          <p14:tracePt t="22551" x="6140450" y="6454775"/>
          <p14:tracePt t="22557" x="6573838" y="6410325"/>
          <p14:tracePt t="22567" x="7023100" y="6335713"/>
          <p14:tracePt t="22573" x="7454900" y="6275388"/>
          <p14:tracePt t="22583" x="7859713" y="6230938"/>
          <p14:tracePt t="22589" x="8262938" y="6156325"/>
          <p14:tracePt t="22601" x="8591550" y="6110288"/>
          <p14:tracePt t="22605" x="8740775" y="6065838"/>
          <p14:tracePt t="22617" x="9024938" y="6021388"/>
          <p14:tracePt t="22621" x="9278938" y="5976938"/>
          <p14:tracePt t="22634" x="9486900" y="5902325"/>
          <p14:tracePt t="22637" x="9682163" y="5856288"/>
          <p14:tracePt t="22648" x="9845675" y="5797550"/>
          <p14:tracePt t="22653" x="9980613" y="5737225"/>
          <p14:tracePt t="22665" x="10099675" y="5676900"/>
          <p14:tracePt t="22669" x="10220325" y="5618163"/>
          <p14:tracePt t="22678" x="10294938" y="5573713"/>
          <p14:tracePt t="22686" x="10369550" y="5527675"/>
          <p14:tracePt t="22700" x="10444163" y="5483225"/>
          <p14:tracePt t="22703" x="10502900" y="5422900"/>
          <p14:tracePt t="22711" x="10563225" y="5378450"/>
          <p14:tracePt t="22719" x="10607675" y="5319713"/>
          <p14:tracePt t="22726" x="10668000" y="5259388"/>
          <p14:tracePt t="22736" x="10712450" y="5199063"/>
          <p14:tracePt t="22743" x="10756900" y="5124450"/>
          <p14:tracePt t="22751" x="10802938" y="5035550"/>
          <p14:tracePt t="22759" x="10847388" y="4960938"/>
          <p14:tracePt t="22767" x="10891838" y="4870450"/>
          <p14:tracePt t="22775" x="10922000" y="4781550"/>
          <p14:tracePt t="22783" x="10952163" y="4706938"/>
          <p14:tracePt t="22792" x="10982325" y="4616450"/>
          <p14:tracePt t="22799" x="11010900" y="4541838"/>
          <p14:tracePt t="22808" x="11041063" y="4452938"/>
          <p14:tracePt t="22815" x="11041063" y="4362450"/>
          <p14:tracePt t="22824" x="11056938" y="4332288"/>
          <p14:tracePt t="22833" x="11071225" y="4273550"/>
          <p14:tracePt t="22840" x="11071225" y="4152900"/>
          <p14:tracePt t="22848" x="11087100" y="4078288"/>
          <p14:tracePt t="22856" x="11101388" y="3989388"/>
          <p14:tracePt t="22865" x="11115675" y="3870325"/>
          <p14:tracePt t="22873" x="11115675" y="3779838"/>
          <p14:tracePt t="22882" x="11115675" y="3675063"/>
          <p14:tracePt t="22889" x="11115675" y="3570288"/>
          <p14:tracePt t="22899" x="11115675" y="3495675"/>
          <p14:tracePt t="22905" x="11087100" y="3421063"/>
          <p14:tracePt t="22915" x="11056938" y="3346450"/>
          <p14:tracePt t="22920" x="11010900" y="3302000"/>
          <p14:tracePt t="22930" x="10966450" y="3241675"/>
          <p14:tracePt t="22937" x="10907713" y="3197225"/>
          <p14:tracePt t="22948" x="10877550" y="3182938"/>
          <p14:tracePt t="22953" x="10817225" y="3136900"/>
          <p14:tracePt t="22964" x="10772775" y="3122613"/>
          <p14:tracePt t="22970" x="10728325" y="3092450"/>
          <p14:tracePt t="22980" x="10698163" y="3078163"/>
          <p14:tracePt t="22985" x="10653713" y="3048000"/>
          <p14:tracePt t="22997" x="10593388" y="3003550"/>
          <p14:tracePt t="23003" x="10579100" y="2973388"/>
          <p14:tracePt t="23014" x="10533063" y="2943225"/>
          <p14:tracePt t="23018" x="10502900" y="2898775"/>
          <p14:tracePt t="23030" x="10474325" y="2854325"/>
          <p14:tracePt t="23035" x="10444163" y="2838450"/>
          <p14:tracePt t="23047" x="10414000" y="2794000"/>
          <p14:tracePt t="23050" x="10369550" y="2763838"/>
          <p14:tracePt t="23064" x="10353675" y="2733675"/>
          <p14:tracePt t="23067" x="10309225" y="2719388"/>
          <p14:tracePt t="23080" x="10294938" y="2705100"/>
          <p14:tracePt t="23082" x="10264775" y="2689225"/>
          <p14:tracePt t="23097" x="10234613" y="2674938"/>
          <p14:tracePt t="23100" x="10220325" y="2674938"/>
          <p14:tracePt t="23114" x="10190163" y="2674938"/>
          <p14:tracePt t="23116" x="10174288" y="2674938"/>
          <p14:tracePt t="23131" x="10160000" y="2674938"/>
          <p14:tracePt t="23133" x="10145713" y="2674938"/>
          <p14:tracePt t="23147" x="10129838" y="2674938"/>
          <p14:tracePt t="23149" x="10115550" y="2674938"/>
          <p14:tracePt t="23164" x="10085388" y="2689225"/>
          <p14:tracePt t="23166" x="10055225" y="2689225"/>
          <p14:tracePt t="23181" x="10025063" y="2719388"/>
          <p14:tracePt t="23183" x="9966325" y="2749550"/>
          <p14:tracePt t="23197" x="9950450" y="2763838"/>
          <p14:tracePt t="23199" x="9920288" y="2779713"/>
          <p14:tracePt t="23205" x="9845675" y="2824163"/>
          <p14:tracePt t="23215" x="9801225" y="2838450"/>
          <p14:tracePt t="23221" x="9756775" y="2868613"/>
          <p14:tracePt t="23230" x="9696450" y="2898775"/>
          <p14:tracePt t="23237" x="9652000" y="2943225"/>
          <p14:tracePt t="23247" x="9591675" y="2973388"/>
          <p14:tracePt t="23253" x="9517063" y="3017838"/>
          <p14:tracePt t="23264" x="9472613" y="3048000"/>
          <p14:tracePt t="23270" x="9412288" y="3108325"/>
          <p14:tracePt t="23281" x="9367838" y="3152775"/>
          <p14:tracePt t="23285" x="9323388" y="3197225"/>
          <p14:tracePt t="23297" x="9293225" y="3227388"/>
          <p14:tracePt t="23302" x="9263063" y="3257550"/>
          <p14:tracePt t="23314" x="9218613" y="3302000"/>
          <p14:tracePt t="23317" x="9204325" y="3346450"/>
          <p14:tracePt t="23331" x="9174163" y="3390900"/>
          <p14:tracePt t="23334" x="9158288" y="3421063"/>
          <p14:tracePt t="23347" x="9129713" y="3467100"/>
          <p14:tracePt t="23350" x="9113838" y="3495675"/>
          <p14:tracePt t="23364" x="9099550" y="3541713"/>
          <p14:tracePt t="23367" x="9083675" y="3570288"/>
          <p14:tracePt t="23380" x="9083675" y="3616325"/>
          <p14:tracePt t="23382" x="9069388" y="3644900"/>
          <p14:tracePt t="23397" x="9069388" y="3675063"/>
          <p14:tracePt t="23400" x="9055100" y="3705225"/>
          <p14:tracePt t="23414" x="9055100" y="3735388"/>
          <p14:tracePt t="23416" x="9055100" y="3765550"/>
          <p14:tracePt t="23431" x="9055100" y="3795713"/>
          <p14:tracePt t="23433" x="9055100" y="3824288"/>
          <p14:tracePt t="23447" x="9055100" y="3854450"/>
          <p14:tracePt t="23449" x="9039225" y="3898900"/>
          <p14:tracePt t="23464" x="9024938" y="3944938"/>
          <p14:tracePt t="23467" x="9009063" y="4003675"/>
          <p14:tracePt t="23481" x="8994775" y="4049713"/>
          <p14:tracePt t="23482" x="8978900" y="4108450"/>
          <p14:tracePt t="23487" x="8950325" y="4168775"/>
          <p14:tracePt t="23498" x="8934450" y="4229100"/>
          <p14:tracePt t="23504" x="8934450" y="4257675"/>
          <p14:tracePt t="23514" x="8920163" y="4318000"/>
          <p14:tracePt t="23520" x="8904288" y="4378325"/>
          <p14:tracePt t="23530" x="8904288" y="4422775"/>
          <p14:tracePt t="23537" x="8904288" y="4483100"/>
          <p14:tracePt t="23547" x="8904288" y="4527550"/>
          <p14:tracePt t="23552" x="8904288" y="4572000"/>
          <p14:tracePt t="23564" x="8904288" y="4616450"/>
          <p14:tracePt t="23569" x="8904288" y="4676775"/>
          <p14:tracePt t="23581" x="8904288" y="4721225"/>
          <p14:tracePt t="23585" x="8920163" y="4781550"/>
          <p14:tracePt t="23598" x="8950325" y="4826000"/>
          <p14:tracePt t="23601" x="8978900" y="4886325"/>
          <p14:tracePt t="23614" x="9009063" y="4930775"/>
          <p14:tracePt t="23617" x="9039225" y="4991100"/>
          <p14:tracePt t="23631" x="9083675" y="5065713"/>
          <p14:tracePt t="23634" x="9113838" y="5140325"/>
          <p14:tracePt t="23647" x="9158288" y="5214938"/>
          <p14:tracePt t="23649" x="9188450" y="5273675"/>
          <p14:tracePt t="23664" x="9232900" y="5348288"/>
          <p14:tracePt t="23666" x="9248775" y="5378450"/>
          <p14:tracePt t="23680" x="9278938" y="5438775"/>
          <p14:tracePt t="23682" x="9323388" y="5483225"/>
          <p14:tracePt t="23697" x="9337675" y="5513388"/>
          <p14:tracePt t="23700" x="9367838" y="5543550"/>
          <p14:tracePt t="23714" x="9383713" y="5573713"/>
          <p14:tracePt t="23716" x="9398000" y="5602288"/>
          <p14:tracePt t="23731" x="9412288" y="5632450"/>
          <p14:tracePt t="23733" x="9428163" y="5648325"/>
          <p14:tracePt t="23747" x="9472613" y="5692775"/>
          <p14:tracePt t="23749" x="9502775" y="5722938"/>
          <p14:tracePt t="23764" x="9532938" y="5767388"/>
          <p14:tracePt t="23765" x="9591675" y="5811838"/>
          <p14:tracePt t="23771" x="9637713" y="5856288"/>
          <p14:tracePt t="23782" x="9696450" y="5902325"/>
          <p14:tracePt t="23788" x="9756775" y="5961063"/>
          <p14:tracePt t="23797" x="9817100" y="5991225"/>
          <p14:tracePt t="23804" x="9845675" y="6021388"/>
          <p14:tracePt t="23814" x="9891713" y="6051550"/>
          <p14:tracePt t="23820" x="9950450" y="6081713"/>
          <p14:tracePt t="23831" x="9980613" y="6096000"/>
          <p14:tracePt t="23836" x="10040938" y="6126163"/>
          <p14:tracePt t="23846" x="10085388" y="6140450"/>
          <p14:tracePt t="23852" x="10160000" y="6170613"/>
          <p14:tracePt t="23864" x="10220325" y="6184900"/>
          <p14:tracePt t="23868" x="10248900" y="6200775"/>
          <p14:tracePt t="23880" x="10325100" y="6215063"/>
          <p14:tracePt t="23883" x="10369550" y="6230938"/>
          <p14:tracePt t="23897" x="10414000" y="6230938"/>
          <p14:tracePt t="23901" x="10474325" y="6245225"/>
          <p14:tracePt t="23914" x="10502900" y="6245225"/>
          <p14:tracePt t="23916" x="10563225" y="6245225"/>
          <p14:tracePt t="23931" x="10607675" y="6245225"/>
          <p14:tracePt t="23933" x="10653713" y="6245225"/>
          <p14:tracePt t="23947" x="10682288" y="6245225"/>
          <p14:tracePt t="23949" x="10728325" y="6245225"/>
          <p14:tracePt t="23963" x="10756900" y="6245225"/>
          <p14:tracePt t="23965" x="10787063" y="6245225"/>
          <p14:tracePt t="23973" x="10833100" y="6245225"/>
          <p14:tracePt t="23983" x="10907713" y="6215063"/>
          <p14:tracePt t="23990" x="10922000" y="6215063"/>
          <p14:tracePt t="24000" x="10996613" y="6184900"/>
          <p14:tracePt t="24006" x="11010900" y="6170613"/>
          <p14:tracePt t="24016" x="11056938" y="6156325"/>
          <p14:tracePt t="24021" x="11087100" y="6140450"/>
          <p14:tracePt t="24033" x="11115675" y="6126163"/>
          <p14:tracePt t="24038" x="11145838" y="6110288"/>
          <p14:tracePt t="24048" x="11190288" y="6081713"/>
          <p14:tracePt t="24054" x="11220450" y="6051550"/>
          <p14:tracePt t="24063" x="11236325" y="6035675"/>
          <p14:tracePt t="24071" x="11280775" y="6007100"/>
          <p14:tracePt t="24081" x="11310938" y="5976938"/>
          <p14:tracePt t="24087" x="11341100" y="5961063"/>
          <p14:tracePt t="24097" x="11369675" y="5930900"/>
          <p14:tracePt t="24103" x="11385550" y="5916613"/>
          <p14:tracePt t="24113" x="11399838" y="5902325"/>
          <p14:tracePt t="24119" x="11415713" y="5886450"/>
          <p14:tracePt t="24135" x="11430000" y="5872163"/>
          <p14:tracePt t="24152" x="11444288" y="5856288"/>
          <p14:tracePt t="24175" x="11444288" y="5842000"/>
          <p14:tracePt t="24240" x="11430000" y="5842000"/>
          <p14:tracePt t="24252" x="11430000" y="5827713"/>
          <p14:tracePt t="24274" x="11415713" y="5827713"/>
          <p14:tracePt t="24289" x="11399838" y="5827713"/>
          <p14:tracePt t="24313" x="11385550" y="5827713"/>
          <p14:tracePt t="24345" x="11369675" y="5827713"/>
          <p14:tracePt t="24386" x="11355388" y="5827713"/>
          <p14:tracePt t="37920" x="11341100" y="5811838"/>
          <p14:tracePt t="37931" x="11310938" y="5753100"/>
          <p14:tracePt t="37934" x="11264900" y="5662613"/>
          <p14:tracePt t="37943" x="11236325" y="5527675"/>
          <p14:tracePt t="37959" x="11161713" y="5348288"/>
          <p14:tracePt t="37959" x="11026775" y="4930775"/>
          <p14:tracePt t="37966" x="10847388" y="4452938"/>
          <p14:tracePt t="37975" x="10668000" y="3854450"/>
          <p14:tracePt t="37983" x="10458450" y="3227388"/>
          <p14:tracePt t="37992" x="10264775" y="2570163"/>
          <p14:tracePt t="37999" x="10055225" y="1852613"/>
          <p14:tracePt t="38007" x="9875838" y="1135063"/>
          <p14:tracePt t="38016" x="9786938" y="850900"/>
          <p14:tracePt t="38025" x="9621838" y="2682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5E1E-51A6-F04C-9A10-0381A896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and PFO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2BADA-CCD5-F74A-9F4D-F21B6631C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Potential mechanism of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432F11-94C5-C345-8796-AC0CB95E49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Paradoxical embolization</a:t>
            </a:r>
          </a:p>
          <a:p>
            <a:pPr lvl="1"/>
            <a:r>
              <a:rPr lang="en-US" dirty="0"/>
              <a:t>Due to ⇧ pressure in the right heart</a:t>
            </a:r>
          </a:p>
          <a:p>
            <a:pPr lvl="1"/>
            <a:r>
              <a:rPr lang="en-US" dirty="0"/>
              <a:t>Source of emboli (DVT…)</a:t>
            </a:r>
          </a:p>
          <a:p>
            <a:r>
              <a:rPr lang="en-US" dirty="0"/>
              <a:t>In situ thrombosis in the PFO canal (minor shunt)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3CC96-5000-E348-8F9D-0B48B5860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Increased risk of stroke recurrence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1FD4C6-8B8A-A945-9EA6-558C50D861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Increased pressure in the right heart</a:t>
            </a:r>
          </a:p>
          <a:p>
            <a:r>
              <a:rPr lang="en-US" dirty="0"/>
              <a:t>Hypercoagulable state</a:t>
            </a:r>
          </a:p>
          <a:p>
            <a:r>
              <a:rPr lang="en-US" dirty="0"/>
              <a:t>Large PFO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F0F90-16B5-CD45-8797-03A0A18AEB01}"/>
              </a:ext>
            </a:extLst>
          </p:cNvPr>
          <p:cNvSpPr txBox="1"/>
          <p:nvPr/>
        </p:nvSpPr>
        <p:spPr>
          <a:xfrm>
            <a:off x="0" y="6611281"/>
            <a:ext cx="121920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900" dirty="0"/>
              <a:t>P </a:t>
            </a:r>
            <a:r>
              <a:rPr lang="en-US" sz="900" dirty="0" err="1"/>
              <a:t>Giblett</a:t>
            </a:r>
            <a:r>
              <a:rPr lang="sr-Latn-RS" sz="900" dirty="0"/>
              <a:t> JP, et al. </a:t>
            </a:r>
            <a:r>
              <a:rPr lang="en-US" sz="900" dirty="0"/>
              <a:t>Patent Foramen </a:t>
            </a:r>
            <a:r>
              <a:rPr lang="en-US" sz="900" dirty="0" err="1"/>
              <a:t>Ovale</a:t>
            </a:r>
            <a:r>
              <a:rPr lang="en-US" sz="900" dirty="0"/>
              <a:t> Closure: State of the Art</a:t>
            </a:r>
            <a:r>
              <a:rPr lang="sr-Latn-RS" sz="900" dirty="0"/>
              <a:t>. Interv Cardiol. 2020;15:e15.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9A455A-942C-E241-9D51-033F4F998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05776"/>
      </p:ext>
    </p:extLst>
  </p:cSld>
  <p:clrMapOvr>
    <a:masterClrMapping/>
  </p:clrMapOvr>
  <p:transition spd="slow" advTm="40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F5A7-ECE6-4DD3-8389-3FC96AC0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stroke look like with PFO?</a:t>
            </a:r>
            <a:endParaRPr lang="sr-Latn-R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49C612-2DCA-4EDE-938A-4ABCF656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11905" cy="4351338"/>
          </a:xfrm>
        </p:spPr>
        <p:txBody>
          <a:bodyPr/>
          <a:lstStyle/>
          <a:p>
            <a:r>
              <a:rPr lang="en-US" dirty="0"/>
              <a:t>More often stroke in posterior circulation</a:t>
            </a:r>
          </a:p>
          <a:p>
            <a:r>
              <a:rPr lang="en-US" dirty="0"/>
              <a:t>Many smaller cortical infarcts – associated with larger PFO</a:t>
            </a:r>
          </a:p>
          <a:p>
            <a:r>
              <a:rPr lang="en-US" dirty="0"/>
              <a:t>“</a:t>
            </a:r>
            <a:r>
              <a:rPr lang="en-US" dirty="0" err="1"/>
              <a:t>Silent”infarcts</a:t>
            </a:r>
            <a:endParaRPr lang="sr-Latn-R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FE25137-BD46-416C-A8D3-BB165DFA4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16" y="1825625"/>
            <a:ext cx="3459387" cy="3599997"/>
          </a:xfrm>
          <a:prstGeom prst="rect">
            <a:avLst/>
          </a:prstGeom>
          <a:ln/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7B4D423-CD7B-4E7A-995D-976B6751B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956" y="1825625"/>
            <a:ext cx="3588388" cy="3640987"/>
          </a:xfrm>
          <a:prstGeom prst="rect">
            <a:avLst/>
          </a:prstGeom>
          <a:ln/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E4C18FF7-6FCE-4393-B34D-41BF882DD70B}"/>
              </a:ext>
            </a:extLst>
          </p:cNvPr>
          <p:cNvSpPr txBox="1"/>
          <p:nvPr/>
        </p:nvSpPr>
        <p:spPr>
          <a:xfrm>
            <a:off x="4521200" y="6611779"/>
            <a:ext cx="7670800" cy="246221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r" eaLnBrk="0" hangingPunct="0"/>
            <a:r>
              <a:rPr lang="en-US" altLang="en-US" sz="1000" dirty="0">
                <a:ea typeface="幼圆" pitchFamily="49" charset="-122"/>
              </a:rPr>
              <a:t> Kim BJ, et al. Imaging characteristics of ischemic strokes related to patent foramen </a:t>
            </a:r>
            <a:r>
              <a:rPr lang="en-US" altLang="en-US" sz="1000" dirty="0" err="1">
                <a:ea typeface="幼圆" pitchFamily="49" charset="-122"/>
              </a:rPr>
              <a:t>ovale</a:t>
            </a:r>
            <a:r>
              <a:rPr lang="en-US" altLang="en-US" sz="1000" dirty="0">
                <a:ea typeface="幼圆" pitchFamily="49" charset="-122"/>
              </a:rPr>
              <a:t>. Stroke. 2013;44:3350–3356.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ECEAEE-8B40-B446-A6D9-D133A0DE3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001"/>
      </p:ext>
    </p:extLst>
  </p:cSld>
  <p:clrMapOvr>
    <a:masterClrMapping/>
  </p:clrMapOvr>
  <p:transition spd="slow" advTm="376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897" x="3003550" y="6827838"/>
          <p14:tracePt t="25903" x="3241675" y="6618288"/>
          <p14:tracePt t="25910" x="3541713" y="6380163"/>
          <p14:tracePt t="25918" x="3840163" y="6156325"/>
          <p14:tracePt t="25926" x="4422775" y="5707063"/>
          <p14:tracePt t="25935" x="4795838" y="5408613"/>
          <p14:tracePt t="25942" x="5168900" y="5124450"/>
          <p14:tracePt t="25950" x="5348288" y="4975225"/>
          <p14:tracePt t="25958" x="5722938" y="4691063"/>
          <p14:tracePt t="25967" x="6065838" y="4422775"/>
          <p14:tracePt t="25975" x="6364288" y="4213225"/>
          <p14:tracePt t="25983" x="6484938" y="4138613"/>
          <p14:tracePt t="25991" x="6723063" y="3989388"/>
          <p14:tracePt t="26001" x="6902450" y="3884613"/>
          <p14:tracePt t="26007" x="6962775" y="3854450"/>
          <p14:tracePt t="26016" x="7081838" y="3795713"/>
          <p14:tracePt t="26023" x="7156450" y="3749675"/>
          <p14:tracePt t="26033" x="7216775" y="3735388"/>
          <p14:tracePt t="26039" x="7246938" y="3721100"/>
          <p14:tracePt t="26050" x="7261225" y="3705225"/>
          <p14:tracePt t="26055" x="7277100" y="3705225"/>
          <p14:tracePt t="26067" x="7291388" y="3705225"/>
          <p14:tracePt t="26082" x="7305675" y="3705225"/>
          <p14:tracePt t="26203" x="7305675" y="3721100"/>
          <p14:tracePt t="26227" x="7321550" y="3721100"/>
          <p14:tracePt t="26242" x="7321550" y="3735388"/>
          <p14:tracePt t="26251" x="7335838" y="3735388"/>
          <p14:tracePt t="26258" x="7351713" y="3765550"/>
          <p14:tracePt t="26266" x="7380288" y="3779838"/>
          <p14:tracePt t="26274" x="7396163" y="3795713"/>
          <p14:tracePt t="26283" x="7410450" y="3824288"/>
          <p14:tracePt t="26291" x="7440613" y="3840163"/>
          <p14:tracePt t="26299" x="7454900" y="3854450"/>
          <p14:tracePt t="26306" x="7485063" y="3884613"/>
          <p14:tracePt t="26315" x="7500938" y="3898900"/>
          <p14:tracePt t="26323" x="7515225" y="3929063"/>
          <p14:tracePt t="26331" x="7545388" y="3959225"/>
          <p14:tracePt t="26339" x="7559675" y="3975100"/>
          <p14:tracePt t="26350" x="7589838" y="4003675"/>
          <p14:tracePt t="26355" x="7605713" y="4019550"/>
          <p14:tracePt t="26366" x="7634288" y="4049713"/>
          <p14:tracePt t="26371" x="7664450" y="4064000"/>
          <p14:tracePt t="26381" x="7694613" y="4094163"/>
          <p14:tracePt t="26387" x="7724775" y="4108450"/>
          <p14:tracePt t="26395" x="7754938" y="4124325"/>
          <p14:tracePt t="26404" x="7785100" y="4152900"/>
          <p14:tracePt t="26416" x="7813675" y="4168775"/>
          <p14:tracePt t="26421" x="7829550" y="4183063"/>
          <p14:tracePt t="26427" x="7843838" y="4183063"/>
          <p14:tracePt t="26436" x="7859713" y="4198938"/>
          <p14:tracePt t="26444" x="7888288" y="4213225"/>
          <p14:tracePt t="26460" x="7904163" y="4229100"/>
          <p14:tracePt t="26485" x="7918450" y="4229100"/>
          <p14:tracePt t="26591" x="7904163" y="4229100"/>
          <p14:tracePt t="26606" x="7888288" y="4229100"/>
          <p14:tracePt t="26623" x="7874000" y="4229100"/>
          <p14:tracePt t="26635" x="7859713" y="4229100"/>
          <p14:tracePt t="26638" x="7843838" y="4213225"/>
          <p14:tracePt t="26651" x="7785100" y="4213225"/>
          <p14:tracePt t="26654" x="7754938" y="4213225"/>
          <p14:tracePt t="26666" x="7708900" y="4198938"/>
          <p14:tracePt t="26670" x="7650163" y="4198938"/>
          <p14:tracePt t="26678" x="7589838" y="4198938"/>
          <p14:tracePt t="26688" x="7515225" y="4198938"/>
          <p14:tracePt t="26699" x="7426325" y="4198938"/>
          <p14:tracePt t="26702" x="7351713" y="4198938"/>
          <p14:tracePt t="26711" x="7261225" y="4198938"/>
          <p14:tracePt t="26720" x="7156450" y="4198938"/>
          <p14:tracePt t="26727" x="7112000" y="4198938"/>
          <p14:tracePt t="26736" x="7051675" y="4198938"/>
          <p14:tracePt t="26743" x="6992938" y="4198938"/>
          <p14:tracePt t="26753" x="6962775" y="4198938"/>
          <p14:tracePt t="26760" x="6932613" y="4213225"/>
          <p14:tracePt t="26768" x="6902450" y="4229100"/>
          <p14:tracePt t="26776" x="6888163" y="4243388"/>
          <p14:tracePt t="26785" x="6872288" y="4243388"/>
          <p14:tracePt t="26800" x="6858000" y="4257675"/>
          <p14:tracePt t="26808" x="6858000" y="4273550"/>
          <p14:tracePt t="26840" x="6858000" y="4287838"/>
          <p14:tracePt t="26873" x="6872288" y="4287838"/>
          <p14:tracePt t="26884" x="6872288" y="4303713"/>
          <p14:tracePt t="26922" x="6872288" y="4318000"/>
          <p14:tracePt t="26933" x="6872288" y="4332288"/>
          <p14:tracePt t="26938" x="6843713" y="4348163"/>
          <p14:tracePt t="26950" x="6813550" y="4362450"/>
          <p14:tracePt t="26954" x="6769100" y="4392613"/>
          <p14:tracePt t="26962" x="6708775" y="4406900"/>
          <p14:tracePt t="26971" x="6648450" y="4422775"/>
          <p14:tracePt t="26981" x="6589713" y="4452938"/>
          <p14:tracePt t="26986" x="6515100" y="4467225"/>
          <p14:tracePt t="26994" x="6484938" y="4467225"/>
          <p14:tracePt t="27003" x="6424613" y="4483100"/>
          <p14:tracePt t="27010" x="6380163" y="4497388"/>
          <p14:tracePt t="27019" x="6319838" y="4511675"/>
          <p14:tracePt t="27026" x="6289675" y="4511675"/>
          <p14:tracePt t="27034" x="6245225" y="4527550"/>
          <p14:tracePt t="27043" x="6215063" y="4527550"/>
          <p14:tracePt t="27051" x="6184900" y="4541838"/>
          <p14:tracePt t="27060" x="6156325" y="4541838"/>
          <p14:tracePt t="27067" x="6126163" y="4541838"/>
          <p14:tracePt t="27076" x="6096000" y="4541838"/>
          <p14:tracePt t="27084" x="6081713" y="4541838"/>
          <p14:tracePt t="27092" x="6065838" y="4541838"/>
          <p14:tracePt t="27100" x="6051550" y="4541838"/>
          <p14:tracePt t="27117" x="6035675" y="4541838"/>
          <p14:tracePt t="27198" x="6035675" y="4527550"/>
          <p14:tracePt t="27205" x="6051550" y="4527550"/>
          <p14:tracePt t="27222" x="6051550" y="4511675"/>
          <p14:tracePt t="27230" x="6065838" y="4497388"/>
          <p14:tracePt t="27245" x="6081713" y="4483100"/>
          <p14:tracePt t="27254" x="6096000" y="4452938"/>
          <p14:tracePt t="27266" x="6110288" y="4406900"/>
          <p14:tracePt t="27269" x="6140450" y="4362450"/>
          <p14:tracePt t="27278" x="6170613" y="4303713"/>
          <p14:tracePt t="27286" x="6200775" y="4229100"/>
          <p14:tracePt t="27295" x="6275388" y="4078288"/>
          <p14:tracePt t="27302" x="6335713" y="3929063"/>
          <p14:tracePt t="27316" x="6410325" y="3749675"/>
          <p14:tracePt t="27318" x="6515100" y="3570288"/>
          <p14:tracePt t="27327" x="6618288" y="3346450"/>
          <p14:tracePt t="27335" x="6753225" y="3122613"/>
          <p14:tracePt t="27342" x="6872288" y="2898775"/>
          <p14:tracePt t="27351" x="6932613" y="2794000"/>
          <p14:tracePt t="27360" x="7051675" y="2628900"/>
          <p14:tracePt t="27367" x="7156450" y="2479675"/>
          <p14:tracePt t="27375" x="7261225" y="2346325"/>
          <p14:tracePt t="27383" x="7351713" y="2255838"/>
          <p14:tracePt t="27392" x="7380288" y="2241550"/>
          <p14:tracePt t="27399" x="7440613" y="2181225"/>
          <p14:tracePt t="27407" x="7500938" y="2151063"/>
          <p14:tracePt t="27416" x="7559675" y="2106613"/>
          <p14:tracePt t="27424" x="7605713" y="2092325"/>
          <p14:tracePt t="27432" x="7650163" y="2076450"/>
          <p14:tracePt t="27440" x="7680325" y="2076450"/>
          <p14:tracePt t="27449" x="7708900" y="2076450"/>
          <p14:tracePt t="27457" x="7739063" y="2076450"/>
          <p14:tracePt t="27465" x="7769225" y="2076450"/>
          <p14:tracePt t="27472" x="7785100" y="2076450"/>
          <p14:tracePt t="27482" x="7813675" y="2076450"/>
          <p14:tracePt t="27489" x="7843838" y="2076450"/>
          <p14:tracePt t="27499" x="7888288" y="2092325"/>
          <p14:tracePt t="27504" x="7918450" y="2120900"/>
          <p14:tracePt t="27514" x="7948613" y="2136775"/>
          <p14:tracePt t="27521" x="7993063" y="2181225"/>
          <p14:tracePt t="27531" x="8039100" y="2211388"/>
          <p14:tracePt t="27536" x="8097838" y="2271713"/>
          <p14:tracePt t="27547" x="8158163" y="2346325"/>
          <p14:tracePt t="27554" x="8232775" y="2420938"/>
          <p14:tracePt t="27564" x="8277225" y="2495550"/>
          <p14:tracePt t="27569" x="8337550" y="2600325"/>
          <p14:tracePt t="27580" x="8367713" y="2674938"/>
          <p14:tracePt t="27586" x="8396288" y="2763838"/>
          <p14:tracePt t="27597" x="8442325" y="2838450"/>
          <p14:tracePt t="27601" x="8456613" y="2898775"/>
          <p14:tracePt t="27614" x="8470900" y="2987675"/>
          <p14:tracePt t="27618" x="8486775" y="3048000"/>
          <p14:tracePt t="27630" x="8486775" y="3108325"/>
          <p14:tracePt t="27633" x="8486775" y="3152775"/>
          <p14:tracePt t="27647" x="8486775" y="3197225"/>
          <p14:tracePt t="27650" x="8486775" y="3241675"/>
          <p14:tracePt t="27664" x="8486775" y="3287713"/>
          <p14:tracePt t="27666" x="8470900" y="3332163"/>
          <p14:tracePt t="27681" x="8442325" y="3362325"/>
          <p14:tracePt t="27683" x="8412163" y="3390900"/>
          <p14:tracePt t="27697" x="8382000" y="3421063"/>
          <p14:tracePt t="27700" x="8351838" y="3436938"/>
          <p14:tracePt t="27714" x="8337550" y="3451225"/>
          <p14:tracePt t="27716" x="8307388" y="3467100"/>
          <p14:tracePt t="27731" x="8277225" y="3481388"/>
          <p14:tracePt t="27733" x="8262938" y="3481388"/>
          <p14:tracePt t="27747" x="8232775" y="3511550"/>
          <p14:tracePt t="27750" x="8216900" y="3525838"/>
          <p14:tracePt t="27764" x="8188325" y="3556000"/>
          <p14:tracePt t="27766" x="8158163" y="3586163"/>
          <p14:tracePt t="27781" x="8142288" y="3630613"/>
          <p14:tracePt t="27782" x="8113713" y="3675063"/>
          <p14:tracePt t="27789" x="8067675" y="3765550"/>
          <p14:tracePt t="27798" x="8023225" y="3854450"/>
          <p14:tracePt t="27804" x="7948613" y="4064000"/>
          <p14:tracePt t="27813" x="7888288" y="4229100"/>
          <p14:tracePt t="27821" x="7754938" y="4602163"/>
          <p14:tracePt t="27831" x="7694613" y="4751388"/>
          <p14:tracePt t="27836" x="7500938" y="5303838"/>
          <p14:tracePt t="27847" x="7454900" y="5513388"/>
          <p14:tracePt t="27853" x="7335838" y="5886450"/>
          <p14:tracePt t="27864" x="7246938" y="6289675"/>
          <p14:tracePt t="27869" x="7186613" y="6664325"/>
          <p14:tracePt t="28722" x="7470775" y="6753225"/>
          <p14:tracePt t="28727" x="7531100" y="6589713"/>
          <p14:tracePt t="28735" x="7605713" y="6438900"/>
          <p14:tracePt t="28743" x="7680325" y="6305550"/>
          <p14:tracePt t="28752" x="7724775" y="6184900"/>
          <p14:tracePt t="28759" x="7785100" y="6096000"/>
          <p14:tracePt t="28767" x="7843838" y="5991225"/>
          <p14:tracePt t="28775" x="7859713" y="5961063"/>
          <p14:tracePt t="28784" x="7888288" y="5886450"/>
          <p14:tracePt t="28792" x="7934325" y="5827713"/>
          <p14:tracePt t="28800" x="7948613" y="5797550"/>
          <p14:tracePt t="28808" x="7978775" y="5753100"/>
          <p14:tracePt t="28817" x="7993063" y="5737225"/>
          <p14:tracePt t="28824" x="8023225" y="5707063"/>
          <p14:tracePt t="28833" x="8023225" y="5692775"/>
          <p14:tracePt t="28840" x="8039100" y="5692775"/>
          <p14:tracePt t="28865" x="8053388" y="5692775"/>
          <p14:tracePt t="29003" x="8053388" y="5707063"/>
          <p14:tracePt t="29966" x="8039100" y="5707063"/>
          <p14:tracePt t="29973" x="8023225" y="5707063"/>
          <p14:tracePt t="29983" x="8008938" y="5707063"/>
          <p14:tracePt t="29990" x="7993063" y="5707063"/>
          <p14:tracePt t="30000" x="7978775" y="5707063"/>
          <p14:tracePt t="30005" x="7962900" y="5707063"/>
          <p14:tracePt t="30025" x="7934325" y="5707063"/>
          <p14:tracePt t="30032" x="7918450" y="5707063"/>
          <p14:tracePt t="30038" x="7904163" y="5707063"/>
          <p14:tracePt t="30046" x="7874000" y="5707063"/>
          <p14:tracePt t="30054" x="7859713" y="5707063"/>
          <p14:tracePt t="30066" x="7813675" y="5707063"/>
          <p14:tracePt t="30070" x="7769225" y="5707063"/>
          <p14:tracePt t="30078" x="7739063" y="5707063"/>
          <p14:tracePt t="30086" x="7708900" y="5707063"/>
          <p14:tracePt t="30095" x="7664450" y="5722938"/>
          <p14:tracePt t="30102" x="7634288" y="5722938"/>
          <p14:tracePt t="30110" x="7589838" y="5737225"/>
          <p14:tracePt t="30119" x="7559675" y="5767388"/>
          <p14:tracePt t="30128" x="7545388" y="5767388"/>
          <p14:tracePt t="30135" x="7515225" y="5781675"/>
          <p14:tracePt t="30143" x="7485063" y="5797550"/>
          <p14:tracePt t="30151" x="7470775" y="5811838"/>
          <p14:tracePt t="30160" x="7454900" y="5811838"/>
          <p14:tracePt t="30168" x="7440613" y="5827713"/>
          <p14:tracePt t="30183" x="7426325" y="5842000"/>
          <p14:tracePt t="30192" x="7426325" y="5856288"/>
          <p14:tracePt t="30199" x="7410450" y="5856288"/>
          <p14:tracePt t="30216" x="7396163" y="5856288"/>
          <p14:tracePt t="30225" x="7380288" y="5872163"/>
          <p14:tracePt t="30240" x="7366000" y="5886450"/>
          <p14:tracePt t="30250" x="7351713" y="5886450"/>
          <p14:tracePt t="30257" x="7335838" y="5902325"/>
          <p14:tracePt t="30265" x="7321550" y="5902325"/>
          <p14:tracePt t="30273" x="7291388" y="5916613"/>
          <p14:tracePt t="30283" x="7277100" y="5916613"/>
          <p14:tracePt t="30290" x="7261225" y="5930900"/>
          <p14:tracePt t="30299" x="7231063" y="5930900"/>
          <p14:tracePt t="30305" x="7216775" y="5946775"/>
          <p14:tracePt t="30316" x="7200900" y="5946775"/>
          <p14:tracePt t="30322" x="7186613" y="5946775"/>
          <p14:tracePt t="30329" x="7172325" y="5961063"/>
          <p14:tracePt t="30345" x="7156450" y="5961063"/>
          <p14:tracePt t="30353" x="7156450" y="5976938"/>
          <p14:tracePt t="30362" x="7142163" y="5976938"/>
          <p14:tracePt t="30394" x="7126288" y="5976938"/>
          <p14:tracePt t="30434" x="7112000" y="5976938"/>
          <p14:tracePt t="30475" x="7097713" y="5976938"/>
          <p14:tracePt t="30499" x="7081838" y="5976938"/>
          <p14:tracePt t="30508" x="7081838" y="5991225"/>
          <p14:tracePt t="30516" x="7067550" y="5991225"/>
          <p14:tracePt t="30533" x="7051675" y="5991225"/>
          <p14:tracePt t="30540" x="7037388" y="5991225"/>
          <p14:tracePt t="30550" x="7007225" y="5991225"/>
          <p14:tracePt t="30557" x="6992938" y="5991225"/>
          <p14:tracePt t="30566" x="6977063" y="5991225"/>
          <p14:tracePt t="30572" x="6962775" y="5991225"/>
          <p14:tracePt t="30583" x="6932613" y="5991225"/>
          <p14:tracePt t="30589" x="6918325" y="5991225"/>
          <p14:tracePt t="30599" x="6888163" y="5991225"/>
          <p14:tracePt t="30604" x="6872288" y="5991225"/>
          <p14:tracePt t="30612" x="6843713" y="5991225"/>
          <p14:tracePt t="30621" x="6813550" y="5976938"/>
          <p14:tracePt t="30629" x="6797675" y="5961063"/>
          <p14:tracePt t="30637" x="6769100" y="5961063"/>
          <p14:tracePt t="30645" x="6753225" y="5930900"/>
          <p14:tracePt t="30654" x="6723063" y="5916613"/>
          <p14:tracePt t="30662" x="6678613" y="5886450"/>
          <p14:tracePt t="30669" x="6648450" y="5856288"/>
          <p14:tracePt t="30678" x="6604000" y="5827713"/>
          <p14:tracePt t="30686" x="6573838" y="5797550"/>
          <p14:tracePt t="30693" x="6543675" y="5767388"/>
          <p14:tracePt t="30702" x="6515100" y="5737225"/>
          <p14:tracePt t="30710" x="6469063" y="5707063"/>
          <p14:tracePt t="30718" x="6438900" y="5676900"/>
          <p14:tracePt t="30726" x="6410325" y="5648325"/>
          <p14:tracePt t="30734" x="6380163" y="5618163"/>
          <p14:tracePt t="30742" x="6350000" y="5602288"/>
          <p14:tracePt t="30751" x="6319838" y="5573713"/>
          <p14:tracePt t="30759" x="6289675" y="5527675"/>
          <p14:tracePt t="30766" x="6261100" y="5499100"/>
          <p14:tracePt t="30774" x="6230938" y="5468938"/>
          <p14:tracePt t="30783" x="6200775" y="5408613"/>
          <p14:tracePt t="30791" x="6170613" y="5364163"/>
          <p14:tracePt t="30799" x="6126163" y="5289550"/>
          <p14:tracePt t="30807" x="6110288" y="5273675"/>
          <p14:tracePt t="30817" x="6081713" y="5214938"/>
          <p14:tracePt t="30823" x="6051550" y="5154613"/>
          <p14:tracePt t="30832" x="6021388" y="5110163"/>
          <p14:tracePt t="30839" x="6007100" y="5049838"/>
          <p14:tracePt t="30850" x="5976938" y="5005388"/>
          <p14:tracePt t="30855" x="5946775" y="4960938"/>
          <p14:tracePt t="30866" x="5916613" y="4900613"/>
          <p14:tracePt t="30872" x="5902325" y="4856163"/>
          <p14:tracePt t="30882" x="5872163" y="4795838"/>
          <p14:tracePt t="30888" x="5842000" y="4721225"/>
          <p14:tracePt t="30897" x="5811838" y="4660900"/>
          <p14:tracePt t="30904" x="5767388" y="4541838"/>
          <p14:tracePt t="30914" x="5722938" y="4437063"/>
          <p14:tracePt t="30921" x="5676900" y="4303713"/>
          <p14:tracePt t="30931" x="5632450" y="4183063"/>
          <p14:tracePt t="30937" x="5588000" y="4033838"/>
          <p14:tracePt t="30948" x="5543550" y="3884613"/>
          <p14:tracePt t="30953" x="5513388" y="3765550"/>
          <p14:tracePt t="30964" x="5499100" y="3721100"/>
          <p14:tracePt t="30969" x="5468938" y="3616325"/>
          <p14:tracePt t="30981" x="5453063" y="3556000"/>
          <p14:tracePt t="30986" x="5438775" y="3495675"/>
          <p14:tracePt t="30997" x="5422900" y="3467100"/>
          <p14:tracePt t="31001" x="5408613" y="3436938"/>
          <p14:tracePt t="31014" x="5408613" y="3421063"/>
          <p14:tracePt t="31017" x="5394325" y="3390900"/>
          <p14:tracePt t="31034" x="5394325" y="3376613"/>
          <p14:tracePt t="31050" x="5394325" y="3362325"/>
          <p14:tracePt t="31058" x="5394325" y="3346450"/>
          <p14:tracePt t="31074" x="5394325" y="3332163"/>
          <p14:tracePt t="31084" x="5394325" y="3316288"/>
          <p14:tracePt t="31090" x="5394325" y="3302000"/>
          <p14:tracePt t="31098" x="5394325" y="3287713"/>
          <p14:tracePt t="31107" x="5394325" y="3271838"/>
          <p14:tracePt t="31117" x="5394325" y="3257550"/>
          <p14:tracePt t="31122" x="5394325" y="3241675"/>
          <p14:tracePt t="31138" x="5394325" y="3227388"/>
          <p14:tracePt t="31155" x="5378450" y="3227388"/>
          <p14:tracePt t="31165" x="5378450" y="3213100"/>
          <p14:tracePt t="31203" x="5378450" y="3197225"/>
          <p14:tracePt t="31319" x="5378450" y="3182938"/>
          <p14:tracePt t="31406" x="5378450" y="3167063"/>
          <p14:tracePt t="31471" x="5378450" y="3152775"/>
          <p14:tracePt t="31488" x="5394325" y="3152775"/>
          <p14:tracePt t="31520" x="5394325" y="3136900"/>
          <p14:tracePt t="31527" x="5408613" y="3136900"/>
          <p14:tracePt t="31543" x="5408613" y="3122613"/>
          <p14:tracePt t="31559" x="5422900" y="3122613"/>
          <p14:tracePt t="31592" x="5438775" y="3122613"/>
          <p14:tracePt t="31618" x="5453063" y="3122613"/>
          <p14:tracePt t="31650" x="5468938" y="3122613"/>
          <p14:tracePt t="31683" x="5483225" y="3136900"/>
          <p14:tracePt t="31706" x="5483225" y="3152775"/>
          <p14:tracePt t="31717" x="5499100" y="3152775"/>
          <p14:tracePt t="31733" x="5499100" y="3167063"/>
          <p14:tracePt t="31738" x="5513388" y="3182938"/>
          <p14:tracePt t="31749" x="5527675" y="3182938"/>
          <p14:tracePt t="31754" x="5527675" y="3197225"/>
          <p14:tracePt t="31762" x="5543550" y="3197225"/>
          <p14:tracePt t="31770" x="5543550" y="3213100"/>
          <p14:tracePt t="31782" x="5557838" y="3227388"/>
          <p14:tracePt t="31787" x="5573713" y="3227388"/>
          <p14:tracePt t="31795" x="5588000" y="3241675"/>
          <p14:tracePt t="31803" x="5588000" y="3257550"/>
          <p14:tracePt t="31810" x="5602288" y="3257550"/>
          <p14:tracePt t="31820" x="5602288" y="3271838"/>
          <p14:tracePt t="31827" x="5602288" y="3287713"/>
          <p14:tracePt t="31835" x="5618163" y="3287713"/>
          <p14:tracePt t="31843" x="5618163" y="3302000"/>
          <p14:tracePt t="31852" x="5618163" y="3316288"/>
          <p14:tracePt t="31867" x="5632450" y="3332163"/>
          <p14:tracePt t="31876" x="5632450" y="3346450"/>
          <p14:tracePt t="31891" x="5632450" y="3362325"/>
          <p14:tracePt t="31908" x="5632450" y="3376613"/>
          <p14:tracePt t="31924" x="5632450" y="3390900"/>
          <p14:tracePt t="31933" x="5618163" y="3390900"/>
          <p14:tracePt t="31940" x="5618163" y="3406775"/>
          <p14:tracePt t="31950" x="5602288" y="3406775"/>
          <p14:tracePt t="31957" x="5602288" y="3421063"/>
          <p14:tracePt t="31966" x="5588000" y="3421063"/>
          <p14:tracePt t="31973" x="5573713" y="3421063"/>
          <p14:tracePt t="31989" x="5557838" y="3421063"/>
          <p14:tracePt t="32037" x="5557838" y="3406775"/>
          <p14:tracePt t="32069" x="5557838" y="3390900"/>
          <p14:tracePt t="32087" x="5573713" y="3390900"/>
          <p14:tracePt t="32102" x="5588000" y="3390900"/>
          <p14:tracePt t="32119" x="5602288" y="3376613"/>
          <p14:tracePt t="32134" x="5618163" y="3376613"/>
          <p14:tracePt t="32150" x="5632450" y="3376613"/>
          <p14:tracePt t="32167" x="5632450" y="3362325"/>
          <p14:tracePt t="32175" x="5648325" y="3362325"/>
          <p14:tracePt t="32199" x="5662613" y="3346450"/>
          <p14:tracePt t="32224" x="5676900" y="3346450"/>
          <p14:tracePt t="32248" x="5676900" y="3332163"/>
          <p14:tracePt t="32257" x="5692775" y="3332163"/>
          <p14:tracePt t="32280" x="5707063" y="3332163"/>
          <p14:tracePt t="32290" x="5707063" y="3316288"/>
          <p14:tracePt t="32312" x="5722938" y="3316288"/>
          <p14:tracePt t="32322" x="5722938" y="3302000"/>
          <p14:tracePt t="32345" x="5737225" y="3302000"/>
          <p14:tracePt t="32377" x="5753100" y="3302000"/>
          <p14:tracePt t="32564" x="5737225" y="3302000"/>
          <p14:tracePt t="32572" x="5737225" y="3316288"/>
          <p14:tracePt t="33221" x="5737225" y="3332163"/>
          <p14:tracePt t="33227" x="5753100" y="3362325"/>
          <p14:tracePt t="33235" x="5781675" y="3421063"/>
          <p14:tracePt t="33244" x="5797550" y="3481388"/>
          <p14:tracePt t="33253" x="5827713" y="3525838"/>
          <p14:tracePt t="33260" x="5842000" y="3600450"/>
          <p14:tracePt t="33268" x="5856288" y="3630613"/>
          <p14:tracePt t="33276" x="5872163" y="3690938"/>
          <p14:tracePt t="33284" x="5902325" y="3795713"/>
          <p14:tracePt t="33293" x="5930900" y="3840163"/>
          <p14:tracePt t="33300" x="5930900" y="3870325"/>
          <p14:tracePt t="33308" x="5961063" y="3929063"/>
          <p14:tracePt t="33316" x="5976938" y="3975100"/>
          <p14:tracePt t="33325" x="5991225" y="4019550"/>
          <p14:tracePt t="33333" x="6007100" y="4094163"/>
          <p14:tracePt t="33340" x="6021388" y="4124325"/>
          <p14:tracePt t="33349" x="6035675" y="4183063"/>
          <p14:tracePt t="33357" x="6051550" y="4213225"/>
          <p14:tracePt t="33365" x="6051550" y="4257675"/>
          <p14:tracePt t="33373" x="6065838" y="4303713"/>
          <p14:tracePt t="33382" x="6065838" y="4332288"/>
          <p14:tracePt t="33390" x="6081713" y="4362450"/>
          <p14:tracePt t="33398" x="6081713" y="4392613"/>
          <p14:tracePt t="33405" x="6096000" y="4406900"/>
          <p14:tracePt t="33416" x="6096000" y="4422775"/>
          <p14:tracePt t="33421" x="6096000" y="4437063"/>
          <p14:tracePt t="33438" x="6096000" y="4452938"/>
          <p14:tracePt t="33648" x="6096000" y="4437063"/>
          <p14:tracePt t="33672" x="6096000" y="4422775"/>
          <p14:tracePt t="33705" x="6096000" y="4406900"/>
          <p14:tracePt t="33720" x="6110288" y="4392613"/>
          <p14:tracePt t="33737" x="6110288" y="4378325"/>
          <p14:tracePt t="33761" x="6110288" y="4362450"/>
          <p14:tracePt t="33770" x="6126163" y="4348163"/>
          <p14:tracePt t="33786" x="6126163" y="4332288"/>
          <p14:tracePt t="33810" x="6126163" y="4318000"/>
          <p14:tracePt t="33827" x="6140450" y="4318000"/>
          <p14:tracePt t="33884" x="6156325" y="4303713"/>
          <p14:tracePt t="35261" x="6156325" y="4318000"/>
          <p14:tracePt t="35270" x="6156325" y="4362450"/>
          <p14:tracePt t="35275" x="6140450" y="4392613"/>
          <p14:tracePt t="35283" x="6110288" y="4437063"/>
          <p14:tracePt t="35291" x="6081713" y="4511675"/>
          <p14:tracePt t="35306" x="6035675" y="4586288"/>
          <p14:tracePt t="35307" x="5991225" y="4676775"/>
          <p14:tracePt t="35317" x="5946775" y="4751388"/>
          <p14:tracePt t="35323" x="5916613" y="4840288"/>
          <p14:tracePt t="35336" x="5872163" y="4914900"/>
          <p14:tracePt t="35340" x="5856288" y="4945063"/>
          <p14:tracePt t="35351" x="5842000" y="5005388"/>
          <p14:tracePt t="35356" x="5827713" y="5065713"/>
          <p14:tracePt t="35368" x="5811838" y="5110163"/>
          <p14:tracePt t="35372" x="5797550" y="5154613"/>
          <p14:tracePt t="35383" x="5781675" y="5229225"/>
          <p14:tracePt t="35388" x="5767388" y="5273675"/>
          <p14:tracePt t="35400" x="5753100" y="5334000"/>
          <p14:tracePt t="35404" x="5737225" y="5378450"/>
          <p14:tracePt t="35412" x="5737225" y="5453063"/>
          <p14:tracePt t="35421" x="5707063" y="5527675"/>
          <p14:tracePt t="35429" x="5692775" y="5602288"/>
          <p14:tracePt t="35438" x="5676900" y="5676900"/>
          <p14:tracePt t="35444" x="5662613" y="5707063"/>
          <p14:tracePt t="35453" x="5648325" y="5767388"/>
          <p14:tracePt t="35462" x="5632450" y="5827713"/>
          <p14:tracePt t="35469" x="5602288" y="5872163"/>
          <p14:tracePt t="35483" x="5588000" y="5916613"/>
          <p14:tracePt t="35486" x="5573713" y="5946775"/>
          <p14:tracePt t="35494" x="5557838" y="5991225"/>
          <p14:tracePt t="35502" x="5557838" y="6007100"/>
          <p14:tracePt t="35510" x="5543550" y="6007100"/>
          <p14:tracePt t="35518" x="5543550" y="6021388"/>
          <p14:tracePt t="35542" x="5543550" y="6035675"/>
          <p14:tracePt t="35576" x="5527675" y="6035675"/>
          <p14:tracePt t="35647" x="5513388" y="6035675"/>
          <p14:tracePt t="35657" x="5513388" y="6021388"/>
          <p14:tracePt t="35666" x="5483225" y="6021388"/>
          <p14:tracePt t="35671" x="5468938" y="6021388"/>
          <p14:tracePt t="35681" x="5453063" y="6021388"/>
          <p14:tracePt t="35688" x="5422900" y="6021388"/>
          <p14:tracePt t="35700" x="5394325" y="6021388"/>
          <p14:tracePt t="35703" x="5348288" y="6021388"/>
          <p14:tracePt t="35712" x="5319713" y="6021388"/>
          <p14:tracePt t="35721" x="5289550" y="6021388"/>
          <p14:tracePt t="35729" x="5245100" y="6021388"/>
          <p14:tracePt t="35736" x="5229225" y="6021388"/>
          <p14:tracePt t="35744" x="5199063" y="6021388"/>
          <p14:tracePt t="35752" x="5168900" y="6021388"/>
          <p14:tracePt t="35762" x="5110163" y="6021388"/>
          <p14:tracePt t="35769" x="5065713" y="6021388"/>
          <p14:tracePt t="35776" x="5019675" y="6007100"/>
          <p14:tracePt t="35785" x="4945063" y="5991225"/>
          <p14:tracePt t="35794" x="4856163" y="5976938"/>
          <p14:tracePt t="35801" x="4781550" y="5961063"/>
          <p14:tracePt t="35809" x="4676775" y="5946775"/>
          <p14:tracePt t="35817" x="4586288" y="5916613"/>
          <p14:tracePt t="35826" x="4497388" y="5902325"/>
          <p14:tracePt t="35833" x="4406900" y="5886450"/>
          <p14:tracePt t="35842" x="4318000" y="5886450"/>
          <p14:tracePt t="35849" x="4243388" y="5872163"/>
          <p14:tracePt t="35858" x="4213225" y="5872163"/>
          <p14:tracePt t="35866" x="4138613" y="5872163"/>
          <p14:tracePt t="35874" x="4094163" y="5856288"/>
          <p14:tracePt t="35882" x="4049713" y="5856288"/>
          <p14:tracePt t="35891" x="4019550" y="5856288"/>
          <p14:tracePt t="35899" x="3989388" y="5856288"/>
          <p14:tracePt t="35907" x="3975100" y="5856288"/>
          <p14:tracePt t="35916" x="3944938" y="5856288"/>
          <p14:tracePt t="35923" x="3929063" y="5856288"/>
          <p14:tracePt t="35932" x="3914775" y="5856288"/>
          <p14:tracePt t="35939" x="3898900" y="5856288"/>
          <p14:tracePt t="35949" x="3884613" y="5856288"/>
          <p14:tracePt t="35956" x="3870325" y="5856288"/>
          <p14:tracePt t="35965" x="3854450" y="5856288"/>
          <p14:tracePt t="35971" x="3840163" y="5856288"/>
          <p14:tracePt t="35995" x="3824288" y="5856288"/>
          <p14:tracePt t="36029" x="3810000" y="5856288"/>
          <p14:tracePt t="36297" x="3810000" y="5842000"/>
          <p14:tracePt t="36377" x="3810000" y="582771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2D46B5-6D56-4824-8557-5E6659E1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treatment of stroke patients with PFO </a:t>
            </a:r>
            <a:endParaRPr lang="sr-Latn-R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AEFEF9-8AA6-4CDE-AB75-D4AFEBF92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09" y="2031197"/>
            <a:ext cx="10481482" cy="4040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545978-F789-49CA-BDFA-92D0EF62084F}"/>
              </a:ext>
            </a:extLst>
          </p:cNvPr>
          <p:cNvSpPr txBox="1"/>
          <p:nvPr/>
        </p:nvSpPr>
        <p:spPr>
          <a:xfrm>
            <a:off x="0" y="6472769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Kent DM, et al. An index to identify stroke-related vs incidental patent foramen </a:t>
            </a:r>
            <a:r>
              <a:rPr lang="en-US" sz="1000" dirty="0" err="1"/>
              <a:t>ovale</a:t>
            </a:r>
            <a:r>
              <a:rPr lang="en-US" sz="1000" dirty="0"/>
              <a:t> in cryptogenic stroke. Neurology. 2013;81:619–625.</a:t>
            </a:r>
            <a:endParaRPr lang="sr-Latn-RS" sz="1000" dirty="0"/>
          </a:p>
          <a:p>
            <a:pPr algn="r"/>
            <a:r>
              <a:rPr lang="en-US" sz="1000" dirty="0"/>
              <a:t>Kent DM, et al. Risk of Paradoxical Embolism (</a:t>
            </a:r>
            <a:r>
              <a:rPr lang="en-US" sz="1000" dirty="0" err="1"/>
              <a:t>RoPE</a:t>
            </a:r>
            <a:r>
              <a:rPr lang="en-US" sz="1000" dirty="0"/>
              <a:t>)-Estimated Attributable Fraction Correlates With the Benefit of P</a:t>
            </a:r>
            <a:r>
              <a:rPr lang="sr-Latn-RS" sz="1000" dirty="0"/>
              <a:t>FO </a:t>
            </a:r>
            <a:r>
              <a:rPr lang="en-US" sz="1000" dirty="0"/>
              <a:t>Closure: An Analysis of 3 Trials</a:t>
            </a:r>
            <a:r>
              <a:rPr lang="sr-Latn-RS" sz="1000" dirty="0"/>
              <a:t>. 2020;51(10):3119-3123.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20827E-BBF8-E348-8EA3-2177DA281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10375"/>
      </p:ext>
    </p:extLst>
  </p:cSld>
  <p:clrMapOvr>
    <a:masterClrMapping/>
  </p:clrMapOvr>
  <p:transition spd="slow" advTm="2814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8F1E4-2458-4AA0-81C8-09287CF0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Percutaneous closure of PFO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3E90F-4037-41B9-99E9-9B8FC413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performed in 1992.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Diagram&#10;&#10;Description automatically generated">
            <a:extLst>
              <a:ext uri="{FF2B5EF4-FFF2-40B4-BE49-F238E27FC236}">
                <a16:creationId xmlns:a16="http://schemas.microsoft.com/office/drawing/2014/main" id="{5EBF0B5F-0E76-4A51-93F4-9F9F3D832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837" y="640080"/>
            <a:ext cx="3857533" cy="5550408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47A0564-3324-45DF-83C7-848DCEBB75D0}"/>
              </a:ext>
            </a:extLst>
          </p:cNvPr>
          <p:cNvSpPr txBox="1"/>
          <p:nvPr/>
        </p:nvSpPr>
        <p:spPr>
          <a:xfrm>
            <a:off x="4381500" y="6457890"/>
            <a:ext cx="7810500" cy="4001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r" eaLnBrk="0" hangingPunct="0">
              <a:spcAft>
                <a:spcPts val="600"/>
              </a:spcAft>
            </a:pP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Bridges ND,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Hellenbrand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W,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Latson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L,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Filiano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J,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Newburger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JW,Lock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JE.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Transcatheter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closure of patent foramen </a:t>
            </a:r>
            <a:r>
              <a:rPr lang="en-US" altLang="en-US" sz="1000" dirty="0" err="1">
                <a:solidFill>
                  <a:schemeClr val="tx2"/>
                </a:solidFill>
                <a:ea typeface="幼圆" pitchFamily="49" charset="-122"/>
              </a:rPr>
              <a:t>ovale</a:t>
            </a:r>
            <a:r>
              <a:rPr lang="en-US" altLang="en-US" sz="1000">
                <a:solidFill>
                  <a:schemeClr val="tx2"/>
                </a:solidFill>
                <a:ea typeface="幼圆" pitchFamily="49" charset="-122"/>
              </a:rPr>
              <a:t> after presumed </a:t>
            </a:r>
            <a:r>
              <a:rPr lang="pt-BR" altLang="en-US" sz="1000" dirty="0">
                <a:solidFill>
                  <a:schemeClr val="tx2"/>
                </a:solidFill>
                <a:ea typeface="幼圆" pitchFamily="49" charset="-122"/>
              </a:rPr>
              <a:t>paradoxical embolism. Circulation 1992;86:1902– 8.</a:t>
            </a:r>
            <a:endParaRPr lang="en-US" altLang="en-US" sz="1000">
              <a:solidFill>
                <a:schemeClr val="tx2"/>
              </a:solidFill>
              <a:ea typeface="幼圆" pitchFamily="49" charset="-122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2BA7E2-EE37-1F4B-AA92-349B0F46A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7517"/>
      </p:ext>
    </p:extLst>
  </p:cSld>
  <p:clrMapOvr>
    <a:masterClrMapping/>
  </p:clrMapOvr>
  <p:transition spd="slow" advTm="263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36" x="12087225" y="5916613"/>
          <p14:tracePt t="15146" x="12026900" y="5916613"/>
          <p14:tracePt t="15152" x="11998325" y="5916613"/>
          <p14:tracePt t="15157" x="11938000" y="5916613"/>
          <p14:tracePt t="15168" x="11893550" y="5902325"/>
          <p14:tracePt t="15174" x="11849100" y="5872163"/>
          <p14:tracePt t="15182" x="11744325" y="5842000"/>
          <p14:tracePt t="15190" x="11669713" y="5797550"/>
          <p14:tracePt t="15199" x="11564938" y="5737225"/>
          <p14:tracePt t="15207" x="11385550" y="5648325"/>
          <p14:tracePt t="15215" x="11250613" y="5573713"/>
          <p14:tracePt t="15222" x="11087100" y="5483225"/>
          <p14:tracePt t="15232" x="10907713" y="5394325"/>
          <p14:tracePt t="15239" x="10698163" y="5289550"/>
          <p14:tracePt t="15249" x="10458450" y="5184775"/>
          <p14:tracePt t="15254" x="10204450" y="5049838"/>
          <p14:tracePt t="15265" x="9980613" y="4914900"/>
          <p14:tracePt t="15271" x="9771063" y="4765675"/>
          <p14:tracePt t="15281" x="9547225" y="4632325"/>
          <p14:tracePt t="15287" x="9367838" y="4483100"/>
          <p14:tracePt t="15297" x="9158288" y="4287838"/>
          <p14:tracePt t="15304" x="8950325" y="4108450"/>
          <p14:tracePt t="15314" x="8875713" y="4019550"/>
          <p14:tracePt t="15319" x="8636000" y="3765550"/>
          <p14:tracePt t="15330" x="8575675" y="3675063"/>
          <p14:tracePt t="15337" x="8456613" y="3511550"/>
          <p14:tracePt t="15347" x="8351838" y="3332163"/>
          <p14:tracePt t="15352" x="8277225" y="3182938"/>
          <p14:tracePt t="15363" x="8202613" y="3048000"/>
          <p14:tracePt t="15368" x="8188325" y="2987675"/>
          <p14:tracePt t="15380" x="8142288" y="2898775"/>
          <p14:tracePt t="15383" x="8113713" y="2808288"/>
          <p14:tracePt t="15397" x="8097838" y="2749550"/>
          <p14:tracePt t="15401" x="8083550" y="2705100"/>
          <p14:tracePt t="15413" x="8067675" y="2659063"/>
          <p14:tracePt t="15416" x="8067675" y="2644775"/>
          <p14:tracePt t="15431" x="8067675" y="2628900"/>
          <p14:tracePt t="15433" x="8067675" y="2614613"/>
          <p14:tracePt t="15449" x="8067675" y="2600325"/>
          <p14:tracePt t="15457" x="8067675" y="2570163"/>
          <p14:tracePt t="15782" x="8039100" y="2570163"/>
          <p14:tracePt t="15789" x="7993063" y="2570163"/>
          <p14:tracePt t="15800" x="7962900" y="2570163"/>
          <p14:tracePt t="15805" x="7918450" y="2570163"/>
          <p14:tracePt t="15818" x="7874000" y="2570163"/>
          <p14:tracePt t="15821" x="7829550" y="2570163"/>
          <p14:tracePt t="15831" x="7785100" y="2570163"/>
          <p14:tracePt t="15837" x="7680325" y="2554288"/>
          <p14:tracePt t="15847" x="7605713" y="2554288"/>
          <p14:tracePt t="15853" x="7515225" y="2525713"/>
          <p14:tracePt t="15862" x="7426325" y="2495550"/>
          <p14:tracePt t="15870" x="7351713" y="2465388"/>
          <p14:tracePt t="15879" x="7277100" y="2435225"/>
          <p14:tracePt t="15886" x="7200900" y="2390775"/>
          <p14:tracePt t="15895" x="7142163" y="2360613"/>
          <p14:tracePt t="15902" x="7097713" y="2330450"/>
          <p14:tracePt t="15911" x="7007225" y="2271713"/>
          <p14:tracePt t="15918" x="6946900" y="2241550"/>
          <p14:tracePt t="15926" x="6888163" y="2197100"/>
          <p14:tracePt t="15935" x="6827838" y="2166938"/>
          <p14:tracePt t="15943" x="6769100" y="2120900"/>
          <p14:tracePt t="15951" x="6708775" y="2076450"/>
          <p14:tracePt t="15959" x="6648450" y="2046288"/>
          <p14:tracePt t="15967" x="6589713" y="2001838"/>
          <p14:tracePt t="15976" x="6529388" y="1971675"/>
          <p14:tracePt t="15983" x="6469063" y="1927225"/>
          <p14:tracePt t="15991" x="6454775" y="1912938"/>
          <p14:tracePt t="15999" x="6410325" y="1882775"/>
          <p14:tracePt t="16008" x="6364288" y="1852613"/>
          <p14:tracePt t="16016" x="6335713" y="1822450"/>
          <p14:tracePt t="16024" x="6305550" y="1792288"/>
          <p14:tracePt t="16032" x="6275388" y="1763713"/>
          <p14:tracePt t="16041" x="6261100" y="1747838"/>
          <p14:tracePt t="16049" x="6245225" y="1717675"/>
          <p14:tracePt t="16057" x="6230938" y="1703388"/>
          <p14:tracePt t="16066" x="6215063" y="1689100"/>
          <p14:tracePt t="16073" x="6200775" y="1658938"/>
          <p14:tracePt t="16082" x="6200775" y="1643063"/>
          <p14:tracePt t="16089" x="6170613" y="1598613"/>
          <p14:tracePt t="16099" x="6156325" y="1568450"/>
          <p14:tracePt t="16105" x="6140450" y="1538288"/>
          <p14:tracePt t="16115" x="6126163" y="1509713"/>
          <p14:tracePt t="16120" x="6096000" y="1463675"/>
          <p14:tracePt t="16130" x="6081713" y="1435100"/>
          <p14:tracePt t="16138" x="6065838" y="1389063"/>
          <p14:tracePt t="16147" x="6035675" y="1358900"/>
          <p14:tracePt t="16153" x="6021388" y="1314450"/>
          <p14:tracePt t="16164" x="6007100" y="1284288"/>
          <p14:tracePt t="16170" x="5976938" y="1225550"/>
          <p14:tracePt t="16181" x="5976938" y="1195388"/>
          <p14:tracePt t="16185" x="5961063" y="1150938"/>
          <p14:tracePt t="16197" x="5946775" y="1120775"/>
          <p14:tracePt t="16201" x="5930900" y="1076325"/>
          <p14:tracePt t="16214" x="5930900" y="1030288"/>
          <p14:tracePt t="16218" x="5916613" y="1001713"/>
          <p14:tracePt t="16231" x="5916613" y="971550"/>
          <p14:tracePt t="16234" x="5916613" y="941388"/>
          <p14:tracePt t="16247" x="5916613" y="911225"/>
          <p14:tracePt t="16250" x="5916613" y="896938"/>
          <p14:tracePt t="16264" x="5916613" y="866775"/>
          <p14:tracePt t="16267" x="5916613" y="836613"/>
          <p14:tracePt t="16280" x="5916613" y="806450"/>
          <p14:tracePt t="16282" x="5916613" y="792163"/>
          <p14:tracePt t="16297" x="5916613" y="762000"/>
          <p14:tracePt t="16299" x="5916613" y="731838"/>
          <p14:tracePt t="16314" x="5916613" y="701675"/>
          <p14:tracePt t="16316" x="5916613" y="673100"/>
          <p14:tracePt t="16331" x="5916613" y="657225"/>
          <p14:tracePt t="16332" x="5916613" y="627063"/>
          <p14:tracePt t="16347" x="5930900" y="612775"/>
          <p14:tracePt t="16349" x="5930900" y="596900"/>
          <p14:tracePt t="16364" x="5946775" y="582613"/>
          <p14:tracePt t="16366" x="5961063" y="568325"/>
          <p14:tracePt t="16380" x="5991225" y="538163"/>
          <p14:tracePt t="16382" x="6007100" y="522288"/>
          <p14:tracePt t="16397" x="6035675" y="508000"/>
          <p14:tracePt t="16398" x="6051550" y="493713"/>
          <p14:tracePt t="16405" x="6096000" y="463550"/>
          <p14:tracePt t="16413" x="6110288" y="447675"/>
          <p14:tracePt t="16420" x="6140450" y="433388"/>
          <p14:tracePt t="16430" x="6170613" y="419100"/>
          <p14:tracePt t="16437" x="6184900" y="403225"/>
          <p14:tracePt t="16447" x="6215063" y="388938"/>
          <p14:tracePt t="16453" x="6245225" y="388938"/>
          <p14:tracePt t="16464" x="6275388" y="373063"/>
          <p14:tracePt t="16470" x="6289675" y="373063"/>
          <p14:tracePt t="16481" x="6335713" y="358775"/>
          <p14:tracePt t="16485" x="6364288" y="342900"/>
          <p14:tracePt t="16497" x="6394450" y="342900"/>
          <p14:tracePt t="16502" x="6424613" y="342900"/>
          <p14:tracePt t="16514" x="6469063" y="328613"/>
          <p14:tracePt t="16517" x="6499225" y="328613"/>
          <p14:tracePt t="16531" x="6529388" y="328613"/>
          <p14:tracePt t="16534" x="6573838" y="314325"/>
          <p14:tracePt t="16547" x="6604000" y="314325"/>
          <p14:tracePt t="16550" x="6634163" y="314325"/>
          <p14:tracePt t="16564" x="6664325" y="314325"/>
          <p14:tracePt t="16566" x="6692900" y="314325"/>
          <p14:tracePt t="16580" x="6723063" y="314325"/>
          <p14:tracePt t="16582" x="6738938" y="314325"/>
          <p14:tracePt t="16597" x="6783388" y="314325"/>
          <p14:tracePt t="16600" x="6797675" y="314325"/>
          <p14:tracePt t="16614" x="6827838" y="328613"/>
          <p14:tracePt t="16617" x="6843713" y="328613"/>
          <p14:tracePt t="16631" x="6858000" y="328613"/>
          <p14:tracePt t="16633" x="6872288" y="328613"/>
          <p14:tracePt t="16647" x="6888163" y="342900"/>
          <p14:tracePt t="16651" x="6902450" y="342900"/>
          <p14:tracePt t="16664" x="6918325" y="342900"/>
          <p14:tracePt t="16666" x="6932613" y="358775"/>
          <p14:tracePt t="16681" x="6946900" y="358775"/>
          <p14:tracePt t="16682" x="6962775" y="358775"/>
          <p14:tracePt t="16688" x="6977063" y="373063"/>
          <p14:tracePt t="16698" x="6992938" y="373063"/>
          <p14:tracePt t="16704" x="7007225" y="388938"/>
          <p14:tracePt t="16714" x="7023100" y="388938"/>
          <p14:tracePt t="16720" x="7037388" y="403225"/>
          <p14:tracePt t="16731" x="7051675" y="403225"/>
          <p14:tracePt t="16737" x="7067550" y="419100"/>
          <p14:tracePt t="16753" x="7097713" y="447675"/>
          <p14:tracePt t="16769" x="7112000" y="463550"/>
          <p14:tracePt t="16776" x="7126288" y="477838"/>
          <p14:tracePt t="16785" x="7142163" y="493713"/>
          <p14:tracePt t="16793" x="7156450" y="508000"/>
          <p14:tracePt t="16801" x="7186613" y="522288"/>
          <p14:tracePt t="16809" x="7200900" y="552450"/>
          <p14:tracePt t="16817" x="7231063" y="582613"/>
          <p14:tracePt t="16825" x="7261225" y="596900"/>
          <p14:tracePt t="16834" x="7277100" y="627063"/>
          <p14:tracePt t="16841" x="7305675" y="657225"/>
          <p14:tracePt t="16849" x="7321550" y="673100"/>
          <p14:tracePt t="16859" x="7351713" y="701675"/>
          <p14:tracePt t="16866" x="7366000" y="717550"/>
          <p14:tracePt t="16874" x="7380288" y="731838"/>
          <p14:tracePt t="16882" x="7396163" y="747713"/>
          <p14:tracePt t="16890" x="7396163" y="762000"/>
          <p14:tracePt t="16900" x="7410450" y="776288"/>
          <p14:tracePt t="16906" x="7410450" y="792163"/>
          <p14:tracePt t="16916" x="7426325" y="806450"/>
          <p14:tracePt t="16934" x="7440613" y="822325"/>
          <p14:tracePt t="16938" x="7440613" y="836613"/>
          <p14:tracePt t="16949" x="7440613" y="850900"/>
          <p14:tracePt t="16955" x="7454900" y="866775"/>
          <p14:tracePt t="16965" x="7454900" y="881063"/>
          <p14:tracePt t="16970" x="7454900" y="896938"/>
          <p14:tracePt t="16978" x="7454900" y="911225"/>
          <p14:tracePt t="16987" x="7470775" y="927100"/>
          <p14:tracePt t="16999" x="7470775" y="955675"/>
          <p14:tracePt t="17004" x="7470775" y="971550"/>
          <p14:tracePt t="17011" x="7485063" y="985838"/>
          <p14:tracePt t="17020" x="7485063" y="1016000"/>
          <p14:tracePt t="17028" x="7485063" y="1046163"/>
          <p14:tracePt t="17037" x="7485063" y="1060450"/>
          <p14:tracePt t="17044" x="7485063" y="1090613"/>
          <p14:tracePt t="17051" x="7500938" y="1120775"/>
          <p14:tracePt t="17060" x="7500938" y="1150938"/>
          <p14:tracePt t="17069" x="7500938" y="1181100"/>
          <p14:tracePt t="17077" x="7500938" y="1225550"/>
          <p14:tracePt t="17084" x="7500938" y="1255713"/>
          <p14:tracePt t="17092" x="7500938" y="1284288"/>
          <p14:tracePt t="17101" x="7515225" y="1330325"/>
          <p14:tracePt t="17109" x="7515225" y="1358900"/>
          <p14:tracePt t="17117" x="7515225" y="1404938"/>
          <p14:tracePt t="17125" x="7515225" y="1449388"/>
          <p14:tracePt t="17132" x="7531100" y="1493838"/>
          <p14:tracePt t="17142" x="7531100" y="1538288"/>
          <p14:tracePt t="17149" x="7531100" y="1568450"/>
          <p14:tracePt t="17157" x="7531100" y="1612900"/>
          <p14:tracePt t="17166" x="7531100" y="1643063"/>
          <p14:tracePt t="17174" x="7545388" y="1673225"/>
          <p14:tracePt t="17182" x="7545388" y="1717675"/>
          <p14:tracePt t="17190" x="7545388" y="1747838"/>
          <p14:tracePt t="17199" x="7545388" y="1792288"/>
          <p14:tracePt t="17207" x="7559675" y="1866900"/>
          <p14:tracePt t="17216" x="7559675" y="1882775"/>
          <p14:tracePt t="17222" x="7559675" y="1957388"/>
          <p14:tracePt t="17233" x="7559675" y="2001838"/>
          <p14:tracePt t="17238" x="7559675" y="2062163"/>
          <p14:tracePt t="17248" x="7559675" y="2092325"/>
          <p14:tracePt t="17254" x="7559675" y="2151063"/>
          <p14:tracePt t="17264" x="7559675" y="2197100"/>
          <p14:tracePt t="17272" x="7559675" y="2255838"/>
          <p14:tracePt t="17280" x="7559675" y="2286000"/>
          <p14:tracePt t="17287" x="7559675" y="2330450"/>
          <p14:tracePt t="17298" x="7559675" y="2374900"/>
          <p14:tracePt t="17304" x="7559675" y="2420938"/>
          <p14:tracePt t="17314" x="7559675" y="2451100"/>
          <p14:tracePt t="17319" x="7559675" y="2479675"/>
          <p14:tracePt t="17331" x="7559675" y="2509838"/>
          <p14:tracePt t="17336" x="7559675" y="2540000"/>
          <p14:tracePt t="17347" x="7559675" y="2570163"/>
          <p14:tracePt t="17351" x="7559675" y="2614613"/>
          <p14:tracePt t="17364" x="7559675" y="2644775"/>
          <p14:tracePt t="17368" x="7559675" y="2689225"/>
          <p14:tracePt t="17381" x="7559675" y="2719388"/>
          <p14:tracePt t="17384" x="7559675" y="2749550"/>
          <p14:tracePt t="17397" x="7559675" y="2779713"/>
          <p14:tracePt t="17400" x="7559675" y="2794000"/>
          <p14:tracePt t="17414" x="7559675" y="2838450"/>
          <p14:tracePt t="17416" x="7545388" y="2868613"/>
          <p14:tracePt t="17431" x="7545388" y="2898775"/>
          <p14:tracePt t="17433" x="7545388" y="2913063"/>
          <p14:tracePt t="17447" x="7545388" y="2959100"/>
          <p14:tracePt t="17449" x="7531100" y="2973388"/>
          <p14:tracePt t="17464" x="7531100" y="3003550"/>
          <p14:tracePt t="17466" x="7531100" y="3033713"/>
          <p14:tracePt t="17481" x="7515225" y="3092450"/>
          <p14:tracePt t="17483" x="7515225" y="3108325"/>
          <p14:tracePt t="17497" x="7500938" y="3182938"/>
          <p14:tracePt t="17500" x="7500938" y="3197225"/>
          <p14:tracePt t="17514" x="7500938" y="3241675"/>
          <p14:tracePt t="17516" x="7485063" y="3302000"/>
          <p14:tracePt t="17531" x="7485063" y="3346450"/>
          <p14:tracePt t="17532" x="7485063" y="3376613"/>
          <p14:tracePt t="17538" x="7470775" y="3421063"/>
          <p14:tracePt t="17547" x="7470775" y="3467100"/>
          <p14:tracePt t="17554" x="7454900" y="3511550"/>
          <p14:tracePt t="17564" x="7454900" y="3556000"/>
          <p14:tracePt t="17571" x="7440613" y="3586163"/>
          <p14:tracePt t="17580" x="7440613" y="3616325"/>
          <p14:tracePt t="17586" x="7440613" y="3660775"/>
          <p14:tracePt t="17597" x="7426325" y="3705225"/>
          <p14:tracePt t="17603" x="7426325" y="3765550"/>
          <p14:tracePt t="17614" x="7410450" y="3795713"/>
          <p14:tracePt t="17618" x="7410450" y="3840163"/>
          <p14:tracePt t="17631" x="7396163" y="3884613"/>
          <p14:tracePt t="17635" x="7396163" y="3914775"/>
          <p14:tracePt t="17647" x="7380288" y="3975100"/>
          <p14:tracePt t="17651" x="7380288" y="4003675"/>
          <p14:tracePt t="17664" x="7366000" y="4049713"/>
          <p14:tracePt t="17667" x="7351713" y="4124325"/>
          <p14:tracePt t="17681" x="7351713" y="4168775"/>
          <p14:tracePt t="17683" x="7335838" y="4213225"/>
          <p14:tracePt t="17697" x="7321550" y="4287838"/>
          <p14:tracePt t="17700" x="7305675" y="4348163"/>
          <p14:tracePt t="17714" x="7291388" y="4422775"/>
          <p14:tracePt t="17716" x="7277100" y="4497388"/>
          <p14:tracePt t="17731" x="7277100" y="4527550"/>
          <p14:tracePt t="17733" x="7261225" y="4586288"/>
          <p14:tracePt t="17747" x="7246938" y="4632325"/>
          <p14:tracePt t="17749" x="7231063" y="4691063"/>
          <p14:tracePt t="17764" x="7231063" y="4751388"/>
          <p14:tracePt t="17766" x="7216775" y="4781550"/>
          <p14:tracePt t="17780" x="7200900" y="4811713"/>
          <p14:tracePt t="17782" x="7186613" y="4856163"/>
          <p14:tracePt t="17797" x="7186613" y="4886325"/>
          <p14:tracePt t="17799" x="7172325" y="4930775"/>
          <p14:tracePt t="17813" x="7172325" y="4960938"/>
          <p14:tracePt t="17814" x="7156450" y="4975225"/>
          <p14:tracePt t="17820" x="7142163" y="4991100"/>
          <p14:tracePt t="17831" x="7142163" y="5019675"/>
          <p14:tracePt t="17838" x="7126288" y="5035550"/>
          <p14:tracePt t="17847" x="7126288" y="5049838"/>
          <p14:tracePt t="17853" x="7126288" y="5080000"/>
          <p14:tracePt t="17864" x="7112000" y="5094288"/>
          <p14:tracePt t="17870" x="7097713" y="5124450"/>
          <p14:tracePt t="17881" x="7081838" y="5184775"/>
          <p14:tracePt t="17885" x="7067550" y="5214938"/>
          <p14:tracePt t="17897" x="7051675" y="5273675"/>
          <p14:tracePt t="17902" x="7023100" y="5334000"/>
          <p14:tracePt t="17914" x="7023100" y="5364163"/>
          <p14:tracePt t="17918" x="7007225" y="5408613"/>
          <p14:tracePt t="17930" x="6977063" y="5453063"/>
          <p14:tracePt t="17934" x="6962775" y="5483225"/>
          <p14:tracePt t="17947" x="6946900" y="5513388"/>
          <p14:tracePt t="17950" x="6932613" y="5543550"/>
          <p14:tracePt t="17964" x="6918325" y="5557838"/>
          <p14:tracePt t="17967" x="6902450" y="5573713"/>
          <p14:tracePt t="17980" x="6888163" y="5588000"/>
          <p14:tracePt t="17982" x="6872288" y="5588000"/>
          <p14:tracePt t="17997" x="6858000" y="5602288"/>
          <p14:tracePt t="18007" x="6843713" y="5602288"/>
          <p14:tracePt t="18016" x="6827838" y="5602288"/>
          <p14:tracePt t="18023" x="6813550" y="5618163"/>
          <p14:tracePt t="18033" x="6797675" y="5618163"/>
          <p14:tracePt t="18040" x="6783388" y="5632450"/>
          <p14:tracePt t="18049" x="6753225" y="5632450"/>
          <p14:tracePt t="18055" x="6738938" y="5632450"/>
          <p14:tracePt t="18066" x="6723063" y="5648325"/>
          <p14:tracePt t="18071" x="6708775" y="5648325"/>
          <p14:tracePt t="18082" x="6692900" y="5648325"/>
          <p14:tracePt t="18088" x="6678613" y="5648325"/>
          <p14:tracePt t="18098" x="6664325" y="5648325"/>
          <p14:tracePt t="18104" x="6648450" y="5662613"/>
          <p14:tracePt t="18114" x="6618288" y="5662613"/>
          <p14:tracePt t="18121" x="6604000" y="5662613"/>
          <p14:tracePt t="18131" x="6589713" y="5662613"/>
          <p14:tracePt t="18138" x="6573838" y="5662613"/>
          <p14:tracePt t="18147" x="6559550" y="5662613"/>
          <p14:tracePt t="18161" x="6543675" y="5662613"/>
          <p14:tracePt t="18170" x="6529388" y="5662613"/>
          <p14:tracePt t="18177" x="6515100" y="5662613"/>
          <p14:tracePt t="18185" x="6499225" y="5662613"/>
          <p14:tracePt t="18193" x="6469063" y="5662613"/>
          <p14:tracePt t="18202" x="6454775" y="5662613"/>
          <p14:tracePt t="18209" x="6438900" y="5662613"/>
          <p14:tracePt t="18217" x="6410325" y="5662613"/>
          <p14:tracePt t="18226" x="6394450" y="5662613"/>
          <p14:tracePt t="18235" x="6364288" y="5662613"/>
          <p14:tracePt t="18242" x="6335713" y="5662613"/>
          <p14:tracePt t="18250" x="6305550" y="5662613"/>
          <p14:tracePt t="18258" x="6261100" y="5662613"/>
          <p14:tracePt t="18266" x="6215063" y="5648325"/>
          <p14:tracePt t="18274" x="6170613" y="5618163"/>
          <p14:tracePt t="18283" x="6126163" y="5588000"/>
          <p14:tracePt t="18290" x="6065838" y="5527675"/>
          <p14:tracePt t="18300" x="6007100" y="5468938"/>
          <p14:tracePt t="18307" x="5930900" y="5394325"/>
          <p14:tracePt t="18315" x="5872163" y="5319713"/>
          <p14:tracePt t="18323" x="5811838" y="5245100"/>
          <p14:tracePt t="18333" x="5767388" y="5154613"/>
          <p14:tracePt t="18339" x="5707063" y="5065713"/>
          <p14:tracePt t="18349" x="5676900" y="4991100"/>
          <p14:tracePt t="18355" x="5618163" y="4900613"/>
          <p14:tracePt t="18366" x="5588000" y="4840288"/>
          <p14:tracePt t="18371" x="5557838" y="4781550"/>
          <p14:tracePt t="18382" x="5527675" y="4691063"/>
          <p14:tracePt t="18387" x="5499100" y="4632325"/>
          <p14:tracePt t="18398" x="5453063" y="4557713"/>
          <p14:tracePt t="18404" x="5422900" y="4467225"/>
          <p14:tracePt t="18413" x="5394325" y="4378325"/>
          <p14:tracePt t="18420" x="5364163" y="4303713"/>
          <p14:tracePt t="18431" x="5334000" y="4198938"/>
          <p14:tracePt t="18437" x="5303838" y="4108450"/>
          <p14:tracePt t="18447" x="5273675" y="4019550"/>
          <p14:tracePt t="18452" x="5245100" y="3944938"/>
          <p14:tracePt t="18464" x="5214938" y="3840163"/>
          <p14:tracePt t="18469" x="5199063" y="3765550"/>
          <p14:tracePt t="18481" x="5184775" y="3690938"/>
          <p14:tracePt t="18485" x="5168900" y="3570288"/>
          <p14:tracePt t="18497" x="5154613" y="3467100"/>
          <p14:tracePt t="18501" x="5140325" y="3316288"/>
          <p14:tracePt t="18514" x="5140325" y="3197225"/>
          <p14:tracePt t="18517" x="5140325" y="3048000"/>
          <p14:tracePt t="18531" x="5140325" y="2898775"/>
          <p14:tracePt t="18534" x="5140325" y="2733675"/>
          <p14:tracePt t="18547" x="5140325" y="2570163"/>
          <p14:tracePt t="18549" x="5140325" y="2405063"/>
          <p14:tracePt t="18564" x="5140325" y="2255838"/>
          <p14:tracePt t="18566" x="5168900" y="2092325"/>
          <p14:tracePt t="18581" x="5199063" y="1943100"/>
          <p14:tracePt t="18584" x="5214938" y="1792288"/>
          <p14:tracePt t="18598" x="5259388" y="1673225"/>
          <p14:tracePt t="18600" x="5289550" y="1538288"/>
          <p14:tracePt t="18614" x="5289550" y="1493838"/>
          <p14:tracePt t="18616" x="5319713" y="1374775"/>
          <p14:tracePt t="18631" x="5334000" y="1300163"/>
          <p14:tracePt t="18633" x="5348288" y="1239838"/>
          <p14:tracePt t="18647" x="5364163" y="1195388"/>
          <p14:tracePt t="18649" x="5378450" y="1150938"/>
          <p14:tracePt t="18664" x="5394325" y="1135063"/>
          <p14:tracePt t="18665" x="5394325" y="1120775"/>
          <p14:tracePt t="18672" x="5394325" y="1104900"/>
          <p14:tracePt t="18681" x="5408613" y="1104900"/>
          <p14:tracePt t="18711" x="5422900" y="1104900"/>
          <p14:tracePt t="24542" x="5438775" y="1090613"/>
          <p14:tracePt t="24553" x="5468938" y="1060450"/>
          <p14:tracePt t="24557" x="5483225" y="1046163"/>
          <p14:tracePt t="24564" x="5513388" y="1001713"/>
          <p14:tracePt t="24572" x="5543550" y="985838"/>
          <p14:tracePt t="24582" x="5573713" y="955675"/>
          <p14:tracePt t="24588" x="5602288" y="927100"/>
          <p14:tracePt t="24601" x="5632450" y="896938"/>
          <p14:tracePt t="24604" x="5648325" y="881063"/>
          <p14:tracePt t="24615" x="5676900" y="866775"/>
          <p14:tracePt t="24620" x="5707063" y="850900"/>
          <p14:tracePt t="24628" x="5722938" y="836613"/>
          <p14:tracePt t="24637" x="5737225" y="822325"/>
          <p14:tracePt t="24645" x="5767388" y="806450"/>
          <p14:tracePt t="24653" x="5781675" y="806450"/>
          <p14:tracePt t="24662" x="5797550" y="792163"/>
          <p14:tracePt t="24670" x="5811838" y="776288"/>
          <p14:tracePt t="24678" x="5842000" y="762000"/>
          <p14:tracePt t="24686" x="5856288" y="762000"/>
          <p14:tracePt t="24693" x="5872163" y="747713"/>
          <p14:tracePt t="24701" x="5886450" y="731838"/>
          <p14:tracePt t="24711" x="5902325" y="731838"/>
          <p14:tracePt t="24718" x="5916613" y="717550"/>
          <p14:tracePt t="24726" x="5930900" y="701675"/>
          <p14:tracePt t="24734" x="5961063" y="687388"/>
          <p14:tracePt t="24743" x="5976938" y="673100"/>
          <p14:tracePt t="24750" x="6007100" y="657225"/>
          <p14:tracePt t="24759" x="6021388" y="657225"/>
          <p14:tracePt t="24767" x="6051550" y="642938"/>
          <p14:tracePt t="24775" x="6081713" y="627063"/>
          <p14:tracePt t="24782" x="6096000" y="612775"/>
          <p14:tracePt t="24791" x="6126163" y="596900"/>
          <p14:tracePt t="24799" x="6156325" y="596900"/>
          <p14:tracePt t="24807" x="6184900" y="582613"/>
          <p14:tracePt t="24817" x="6215063" y="568325"/>
          <p14:tracePt t="24823" x="6230938" y="568325"/>
          <p14:tracePt t="24832" x="6261100" y="552450"/>
          <p14:tracePt t="24840" x="6275388" y="552450"/>
          <p14:tracePt t="24850" x="6305550" y="538163"/>
          <p14:tracePt t="24855" x="6319838" y="538163"/>
          <p14:tracePt t="24866" x="6364288" y="538163"/>
          <p14:tracePt t="24871" x="6380163" y="538163"/>
          <p14:tracePt t="24882" x="6438900" y="538163"/>
          <p14:tracePt t="24888" x="6469063" y="538163"/>
          <p14:tracePt t="24897" x="6515100" y="538163"/>
          <p14:tracePt t="24904" x="6543675" y="538163"/>
          <p14:tracePt t="24915" x="6618288" y="538163"/>
          <p14:tracePt t="24921" x="6648450" y="538163"/>
          <p14:tracePt t="24931" x="6692900" y="538163"/>
          <p14:tracePt t="24937" x="6738938" y="538163"/>
          <p14:tracePt t="24947" x="6783388" y="538163"/>
          <p14:tracePt t="24953" x="6827838" y="538163"/>
          <p14:tracePt t="24964" x="6888163" y="568325"/>
          <p14:tracePt t="24968" x="6902450" y="568325"/>
          <p14:tracePt t="24980" x="6946900" y="596900"/>
          <p14:tracePt t="24985" x="7007225" y="627063"/>
          <p14:tracePt t="24997" x="7051675" y="673100"/>
          <p14:tracePt t="25001" x="7097713" y="701675"/>
          <p14:tracePt t="25014" x="7126288" y="747713"/>
          <p14:tracePt t="25017" x="7186613" y="792163"/>
          <p14:tracePt t="25031" x="7216775" y="850900"/>
          <p14:tracePt t="25033" x="7261225" y="927100"/>
          <p14:tracePt t="25047" x="7305675" y="1016000"/>
          <p14:tracePt t="25049" x="7351713" y="1090613"/>
          <p14:tracePt t="25064" x="7380288" y="1181100"/>
          <p14:tracePt t="25067" x="7426325" y="1270000"/>
          <p14:tracePt t="25080" x="7454900" y="1358900"/>
          <p14:tracePt t="25082" x="7485063" y="1449388"/>
          <p14:tracePt t="25098" x="7515225" y="1584325"/>
          <p14:tracePt t="25100" x="7545388" y="1689100"/>
          <p14:tracePt t="25114" x="7575550" y="1808163"/>
          <p14:tracePt t="25117" x="7605713" y="1912938"/>
          <p14:tracePt t="25131" x="7620000" y="2046288"/>
          <p14:tracePt t="25133" x="7634288" y="2151063"/>
          <p14:tracePt t="25148" x="7650163" y="2255838"/>
          <p14:tracePt t="25150" x="7664450" y="2390775"/>
          <p14:tracePt t="25164" x="7664450" y="2509838"/>
          <p14:tracePt t="25166" x="7664450" y="2628900"/>
          <p14:tracePt t="25181" x="7664450" y="2749550"/>
          <p14:tracePt t="25182" x="7664450" y="2882900"/>
          <p14:tracePt t="25188" x="7664450" y="3003550"/>
          <p14:tracePt t="25197" x="7664450" y="3152775"/>
          <p14:tracePt t="25204" x="7620000" y="3302000"/>
          <p14:tracePt t="25214" x="7605713" y="3451225"/>
          <p14:tracePt t="25221" x="7575550" y="3586163"/>
          <p14:tracePt t="25231" x="7545388" y="3721100"/>
          <p14:tracePt t="25236" x="7500938" y="3870325"/>
          <p14:tracePt t="25247" x="7470775" y="3989388"/>
          <p14:tracePt t="25253" x="7426325" y="4124325"/>
          <p14:tracePt t="25264" x="7396163" y="4243388"/>
          <p14:tracePt t="25268" x="7366000" y="4378325"/>
          <p14:tracePt t="25281" x="7321550" y="4497388"/>
          <p14:tracePt t="25285" x="7291388" y="4616450"/>
          <p14:tracePt t="25298" x="7261225" y="4737100"/>
          <p14:tracePt t="25301" x="7231063" y="4856163"/>
          <p14:tracePt t="25314" x="7200900" y="4960938"/>
          <p14:tracePt t="25317" x="7186613" y="5065713"/>
          <p14:tracePt t="25331" x="7172325" y="5110163"/>
          <p14:tracePt t="25333" x="7156450" y="5184775"/>
          <p14:tracePt t="25347" x="7126288" y="5229225"/>
          <p14:tracePt t="25350" x="7112000" y="5273675"/>
          <p14:tracePt t="25364" x="7112000" y="5303838"/>
          <p14:tracePt t="25366" x="7097713" y="5319713"/>
          <p14:tracePt t="25381" x="7097713" y="5334000"/>
          <p14:tracePt t="25384" x="7081838" y="5348288"/>
          <p14:tracePt t="25406" x="7067550" y="5364163"/>
          <p14:tracePt t="25422" x="7051675" y="5364163"/>
          <p14:tracePt t="25433" x="7037388" y="5378450"/>
          <p14:tracePt t="25450" x="7023100" y="5394325"/>
          <p14:tracePt t="25455" x="7007225" y="5408613"/>
          <p14:tracePt t="25471" x="6977063" y="5422900"/>
          <p14:tracePt t="25479" x="6946900" y="5438775"/>
          <p14:tracePt t="25488" x="6918325" y="5453063"/>
          <p14:tracePt t="25495" x="6888163" y="5468938"/>
          <p14:tracePt t="25503" x="6843713" y="5499100"/>
          <p14:tracePt t="25511" x="6797675" y="5513388"/>
          <p14:tracePt t="25520" x="6738938" y="5543550"/>
          <p14:tracePt t="25528" x="6692900" y="5573713"/>
          <p14:tracePt t="25536" x="6618288" y="5602288"/>
          <p14:tracePt t="25544" x="6559550" y="5632450"/>
          <p14:tracePt t="25553" x="6499225" y="5662613"/>
          <p14:tracePt t="25560" x="6438900" y="5692775"/>
          <p14:tracePt t="25568" x="6380163" y="5722938"/>
          <p14:tracePt t="25576" x="6319838" y="5753100"/>
          <p14:tracePt t="25585" x="6245225" y="5781675"/>
          <p14:tracePt t="25592" x="6170613" y="5797550"/>
          <p14:tracePt t="25600" x="6110288" y="5827713"/>
          <p14:tracePt t="25608" x="6081713" y="5827713"/>
          <p14:tracePt t="25617" x="6007100" y="5842000"/>
          <p14:tracePt t="25625" x="5961063" y="5842000"/>
          <p14:tracePt t="25633" x="5902325" y="5842000"/>
          <p14:tracePt t="25641" x="5856288" y="5842000"/>
          <p14:tracePt t="25650" x="5811838" y="5842000"/>
          <p14:tracePt t="25657" x="5781675" y="5842000"/>
          <p14:tracePt t="25666" x="5737225" y="5827713"/>
          <p14:tracePt t="25673" x="5707063" y="5797550"/>
          <p14:tracePt t="25683" x="5692775" y="5781675"/>
          <p14:tracePt t="25689" x="5662613" y="5753100"/>
          <p14:tracePt t="25698" x="5648325" y="5737225"/>
          <p14:tracePt t="25705" x="5618163" y="5707063"/>
          <p14:tracePt t="25716" x="5602288" y="5692775"/>
          <p14:tracePt t="25721" x="5602288" y="5676900"/>
          <p14:tracePt t="25732" x="5588000" y="5648325"/>
          <p14:tracePt t="25738" x="5588000" y="5618163"/>
          <p14:tracePt t="25748" x="5588000" y="5573713"/>
          <p14:tracePt t="25754" x="5588000" y="5527675"/>
          <p14:tracePt t="25764" x="5588000" y="5438775"/>
          <p14:tracePt t="25771" x="5588000" y="5348288"/>
          <p14:tracePt t="25782" x="5588000" y="5259388"/>
          <p14:tracePt t="25786" x="5618163" y="5154613"/>
          <p14:tracePt t="25797" x="5648325" y="5049838"/>
          <p14:tracePt t="25802" x="5676900" y="4960938"/>
          <p14:tracePt t="25814" x="5722938" y="4870450"/>
          <p14:tracePt t="25819" x="5722938" y="4826000"/>
          <p14:tracePt t="25831" x="5781675" y="4691063"/>
          <p14:tracePt t="25835" x="5827713" y="4602163"/>
          <p14:tracePt t="25847" x="5902325" y="44227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4A784-7FA2-E94E-BAF0-A5C6694E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First… Embryology!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CF26-7580-DD44-ABA3-CC04982BF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sz="2000" i="1" dirty="0"/>
              <a:t>Foramen </a:t>
            </a:r>
            <a:r>
              <a:rPr lang="en-US" sz="2000" i="1" dirty="0" err="1"/>
              <a:t>ovale</a:t>
            </a:r>
            <a:r>
              <a:rPr lang="en-US" sz="2000" i="1" dirty="0"/>
              <a:t> </a:t>
            </a:r>
            <a:r>
              <a:rPr lang="en-US" sz="2000" dirty="0"/>
              <a:t>is a physiological opening during fetal development</a:t>
            </a:r>
          </a:p>
          <a:p>
            <a:r>
              <a:rPr lang="en-US" sz="2000" dirty="0"/>
              <a:t>Opening between </a:t>
            </a:r>
            <a:r>
              <a:rPr lang="en-US" sz="2000" i="1" dirty="0"/>
              <a:t>septum primum</a:t>
            </a:r>
            <a:r>
              <a:rPr lang="en-US" sz="2000" dirty="0"/>
              <a:t> and </a:t>
            </a:r>
            <a:r>
              <a:rPr lang="en-US" sz="2000" i="1" dirty="0"/>
              <a:t>septum secundum, </a:t>
            </a:r>
            <a:r>
              <a:rPr lang="en-US" sz="2000" dirty="0"/>
              <a:t>located on inter-atrial wall of the heart</a:t>
            </a:r>
          </a:p>
          <a:p>
            <a:r>
              <a:rPr lang="en-US" sz="2000" dirty="0"/>
              <a:t>Function: bypassing lung circulation</a:t>
            </a:r>
          </a:p>
          <a:p>
            <a:r>
              <a:rPr lang="en-US" sz="2000" dirty="0"/>
              <a:t>Closing of </a:t>
            </a:r>
            <a:r>
              <a:rPr lang="en-US" sz="2000" i="1" dirty="0"/>
              <a:t>foramen </a:t>
            </a:r>
            <a:r>
              <a:rPr lang="en-US" sz="2000" i="1" dirty="0" err="1"/>
              <a:t>ovale</a:t>
            </a:r>
            <a:r>
              <a:rPr lang="en-US" sz="2000" dirty="0"/>
              <a:t> during first few weeks after birth until 2</a:t>
            </a:r>
            <a:r>
              <a:rPr lang="en-US" sz="2000" baseline="30000" dirty="0"/>
              <a:t>nd</a:t>
            </a:r>
            <a:r>
              <a:rPr lang="en-US" sz="2000" dirty="0"/>
              <a:t> year of life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1">
            <a:extLst>
              <a:ext uri="{FF2B5EF4-FFF2-40B4-BE49-F238E27FC236}">
                <a16:creationId xmlns:a16="http://schemas.microsoft.com/office/drawing/2014/main" id="{47CB3E91-6CF1-40BA-831D-E524A3E2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727" y="0"/>
            <a:ext cx="4562273" cy="2976883"/>
          </a:xfrm>
          <a:prstGeom prst="rect">
            <a:avLst/>
          </a:prstGeom>
          <a:noFill/>
        </p:spPr>
      </p:pic>
      <p:pic>
        <p:nvPicPr>
          <p:cNvPr id="4" name="Picture 1" descr="IMG_256">
            <a:extLst>
              <a:ext uri="{FF2B5EF4-FFF2-40B4-BE49-F238E27FC236}">
                <a16:creationId xmlns:a16="http://schemas.microsoft.com/office/drawing/2014/main" id="{6A6DEC38-7507-4741-9DF6-109DE21C3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0165" y="3472094"/>
            <a:ext cx="3241824" cy="3385906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4400C8-53D1-1246-84CB-B1B9B54BE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4210"/>
      </p:ext>
    </p:extLst>
  </p:cSld>
  <p:clrMapOvr>
    <a:masterClrMapping/>
  </p:clrMapOvr>
  <p:transition spd="slow" advTm="456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23" x="11087100" y="223838"/>
          <p14:tracePt t="13361" x="11087100" y="254000"/>
          <p14:tracePt t="13366" x="11087100" y="298450"/>
          <p14:tracePt t="13374" x="11087100" y="342900"/>
          <p14:tracePt t="13382" x="11087100" y="358775"/>
          <p14:tracePt t="13390" x="11101388" y="433388"/>
          <p14:tracePt t="13400" x="11101388" y="508000"/>
          <p14:tracePt t="13406" x="11101388" y="552450"/>
          <p14:tracePt t="13417" x="11101388" y="627063"/>
          <p14:tracePt t="13422" x="11115675" y="687388"/>
          <p14:tracePt t="13433" x="11115675" y="717550"/>
          <p14:tracePt t="13437" x="11115675" y="792163"/>
          <p14:tracePt t="13448" x="11115675" y="836613"/>
          <p14:tracePt t="13454" x="11131550" y="896938"/>
          <p14:tracePt t="13464" x="11131550" y="941388"/>
          <p14:tracePt t="13470" x="11145838" y="985838"/>
          <p14:tracePt t="13478" x="11145838" y="1030288"/>
          <p14:tracePt t="13486" x="11161713" y="1060450"/>
          <p14:tracePt t="13495" x="11161713" y="1090613"/>
          <p14:tracePt t="13503" x="11176000" y="1120775"/>
          <p14:tracePt t="13510" x="11176000" y="1150938"/>
          <p14:tracePt t="13519" x="11190288" y="1181100"/>
          <p14:tracePt t="13528" x="11206163" y="1209675"/>
          <p14:tracePt t="13535" x="11206163" y="1239838"/>
          <p14:tracePt t="13544" x="11220450" y="1284288"/>
          <p14:tracePt t="13552" x="11220450" y="1314450"/>
          <p14:tracePt t="13560" x="11236325" y="1358900"/>
          <p14:tracePt t="13567" x="11236325" y="1389063"/>
          <p14:tracePt t="13576" x="11250613" y="1435100"/>
          <p14:tracePt t="13584" x="11250613" y="1449388"/>
          <p14:tracePt t="13593" x="11264900" y="1479550"/>
          <p14:tracePt t="13600" x="11264900" y="1493838"/>
          <p14:tracePt t="13616" x="11264900" y="1509713"/>
          <p14:tracePt t="13641" x="11280775" y="1509713"/>
          <p14:tracePt t="13681" x="11295063" y="1509713"/>
          <p14:tracePt t="13706" x="11310938" y="1493838"/>
          <p14:tracePt t="13721" x="11325225" y="1493838"/>
          <p14:tracePt t="13732" x="11355388" y="1479550"/>
          <p14:tracePt t="13737" x="11369675" y="1463675"/>
          <p14:tracePt t="13748" x="11399838" y="1463675"/>
          <p14:tracePt t="13754" x="11415713" y="1449388"/>
          <p14:tracePt t="13762" x="11444288" y="1435100"/>
          <p14:tracePt t="13770" x="11474450" y="1419225"/>
          <p14:tracePt t="13778" x="11504613" y="1404938"/>
          <p14:tracePt t="13786" x="11534775" y="1404938"/>
          <p14:tracePt t="13795" x="11564938" y="1389063"/>
          <p14:tracePt t="13802" x="11579225" y="1374775"/>
          <p14:tracePt t="13810" x="11595100" y="1358900"/>
          <p14:tracePt t="13819" x="11609388" y="1358900"/>
          <p14:tracePt t="13828" x="11623675" y="1344613"/>
          <p14:tracePt t="13843" x="11639550" y="1330325"/>
          <p14:tracePt t="13875" x="11639550" y="1314450"/>
          <p14:tracePt t="13916" x="11639550" y="1300163"/>
          <p14:tracePt t="13966" x="11639550" y="1284288"/>
          <p14:tracePt t="13983" x="11623675" y="1284288"/>
          <p14:tracePt t="14005" x="11609388" y="1270000"/>
          <p14:tracePt t="14030" x="11595100" y="1270000"/>
          <p14:tracePt t="14045" x="11579225" y="1270000"/>
          <p14:tracePt t="14077" x="11564938" y="1270000"/>
          <p14:tracePt t="14094" x="11549063" y="1270000"/>
          <p14:tracePt t="14134" x="11534775" y="1270000"/>
          <p14:tracePt t="14159" x="11518900" y="1270000"/>
          <p14:tracePt t="14183" x="11504613" y="1270000"/>
          <p14:tracePt t="14216" x="11490325" y="1270000"/>
          <p14:tracePt t="14233" x="11474450" y="1270000"/>
          <p14:tracePt t="14265" x="11460163" y="1270000"/>
          <p14:tracePt t="14282" x="11444288" y="1270000"/>
          <p14:tracePt t="14304" x="11430000" y="1270000"/>
          <p14:tracePt t="14320" x="11415713" y="1270000"/>
          <p14:tracePt t="14329" x="11415713" y="1284288"/>
          <p14:tracePt t="14345" x="11399838" y="1284288"/>
          <p14:tracePt t="14362" x="11399838" y="1300163"/>
          <p14:tracePt t="14386" x="11385550" y="1300163"/>
          <p14:tracePt t="14409" x="11385550" y="1314450"/>
          <p14:tracePt t="14417" x="11369675" y="1314450"/>
          <p14:tracePt t="14459" x="11355388" y="1330325"/>
          <p14:tracePt t="14490" x="11341100" y="1344613"/>
          <p14:tracePt t="14498" x="11325225" y="1344613"/>
          <p14:tracePt t="14514" x="11310938" y="1358900"/>
          <p14:tracePt t="14524" x="11295063" y="1358900"/>
          <p14:tracePt t="14533" x="11295063" y="1374775"/>
          <p14:tracePt t="14539" x="11280775" y="1374775"/>
          <p14:tracePt t="14556" x="11264900" y="1389063"/>
          <p14:tracePt t="14571" x="11250613" y="1389063"/>
          <p14:tracePt t="14596" x="11236325" y="1389063"/>
          <p14:tracePt t="14678" x="11220450" y="1389063"/>
          <p14:tracePt t="14742" x="11206163" y="1389063"/>
          <p14:tracePt t="14774" x="11190288" y="1389063"/>
          <p14:tracePt t="14788" x="11190288" y="1374775"/>
          <p14:tracePt t="14800" x="11176000" y="1374775"/>
          <p14:tracePt t="14880" x="11176000" y="1358900"/>
          <p14:tracePt t="14944" x="11176000" y="1344613"/>
          <p14:tracePt t="14960" x="11176000" y="1330325"/>
          <p14:tracePt t="14986" x="11176000" y="1314450"/>
          <p14:tracePt t="15017" x="11176000" y="1300163"/>
          <p14:tracePt t="15268" x="11176000" y="1314450"/>
          <p14:tracePt t="15276" x="11161713" y="1314450"/>
          <p14:tracePt t="15308" x="11161713" y="1330325"/>
          <p14:tracePt t="15318" x="11145838" y="1330325"/>
          <p14:tracePt t="15365" x="11131550" y="1330325"/>
          <p14:tracePt t="15389" x="11131550" y="1344613"/>
          <p14:tracePt t="15399" x="11115675" y="1344613"/>
          <p14:tracePt t="15496" x="11115675" y="1330325"/>
          <p14:tracePt t="15527" x="11115675" y="1314450"/>
          <p14:tracePt t="15543" x="11115675" y="1300163"/>
          <p14:tracePt t="15575" x="11115675" y="1284288"/>
          <p14:tracePt t="15608" x="11115675" y="1270000"/>
          <p14:tracePt t="15648" x="11115675" y="1255713"/>
          <p14:tracePt t="15673" x="11115675" y="1239838"/>
          <p14:tracePt t="15713" x="11115675" y="1225550"/>
          <p14:tracePt t="15745" x="11115675" y="1209675"/>
          <p14:tracePt t="15762" x="11115675" y="1195388"/>
          <p14:tracePt t="15786" x="11115675" y="1181100"/>
          <p14:tracePt t="15803" x="11115675" y="1165225"/>
          <p14:tracePt t="15810" x="11131550" y="1165225"/>
          <p14:tracePt t="15826" x="11131550" y="1150938"/>
          <p14:tracePt t="15851" x="11131550" y="1135063"/>
          <p14:tracePt t="15867" x="11145838" y="1135063"/>
          <p14:tracePt t="15875" x="11145838" y="1120775"/>
          <p14:tracePt t="15883" x="11145838" y="1104900"/>
          <p14:tracePt t="15900" x="11145838" y="1090613"/>
          <p14:tracePt t="15915" x="11161713" y="1090613"/>
          <p14:tracePt t="15924" x="11161713" y="1076325"/>
          <p14:tracePt t="15948" x="11161713" y="1060450"/>
          <p14:tracePt t="15967" x="11176000" y="1060450"/>
          <p14:tracePt t="15972" x="11176000" y="1046163"/>
          <p14:tracePt t="15988" x="11190288" y="1046163"/>
          <p14:tracePt t="16004" x="11190288" y="1030288"/>
          <p14:tracePt t="16021" x="11206163" y="1030288"/>
          <p14:tracePt t="16030" x="11206163" y="1016000"/>
          <p14:tracePt t="16037" x="11220450" y="1016000"/>
          <p14:tracePt t="16053" x="11236325" y="1001713"/>
          <p14:tracePt t="16062" x="11250613" y="1001713"/>
          <p14:tracePt t="16069" x="11250613" y="985838"/>
          <p14:tracePt t="16077" x="11264900" y="985838"/>
          <p14:tracePt t="16093" x="11280775" y="985838"/>
          <p14:tracePt t="16118" x="11295063" y="985838"/>
          <p14:tracePt t="16142" x="11310938" y="985838"/>
          <p14:tracePt t="16150" x="11310938" y="1001713"/>
          <p14:tracePt t="16159" x="11325225" y="1001713"/>
          <p14:tracePt t="16166" x="11341100" y="1016000"/>
          <p14:tracePt t="16175" x="11355388" y="1030288"/>
          <p14:tracePt t="16183" x="11369675" y="1046163"/>
          <p14:tracePt t="16191" x="11399838" y="1060450"/>
          <p14:tracePt t="16198" x="11415713" y="1076325"/>
          <p14:tracePt t="16207" x="11430000" y="1090613"/>
          <p14:tracePt t="16215" x="11460163" y="1120775"/>
          <p14:tracePt t="16224" x="11474450" y="1120775"/>
          <p14:tracePt t="16233" x="11490325" y="1135063"/>
          <p14:tracePt t="16239" x="11490325" y="1150938"/>
          <p14:tracePt t="16249" x="11504613" y="1150938"/>
          <p14:tracePt t="16256" x="11518900" y="1165225"/>
          <p14:tracePt t="16280" x="11518900" y="1181100"/>
          <p14:tracePt t="16288" x="11534775" y="1181100"/>
          <p14:tracePt t="16312" x="11534775" y="1195388"/>
          <p14:tracePt t="16328" x="11549063" y="1195388"/>
          <p14:tracePt t="16337" x="11549063" y="1209675"/>
          <p14:tracePt t="16369" x="11549063" y="1225550"/>
          <p14:tracePt t="16434" x="11549063" y="1239838"/>
          <p14:tracePt t="16473" x="11549063" y="1255713"/>
          <p14:tracePt t="16506" x="11549063" y="1270000"/>
          <p14:tracePt t="16523" x="11549063" y="1284288"/>
          <p14:tracePt t="16533" x="11549063" y="1300163"/>
          <p14:tracePt t="16539" x="11534775" y="1300163"/>
          <p14:tracePt t="16548" x="11534775" y="1314450"/>
          <p14:tracePt t="16555" x="11518900" y="1314450"/>
          <p14:tracePt t="16564" x="11518900" y="1330325"/>
          <p14:tracePt t="16588" x="11504613" y="1330325"/>
          <p14:tracePt t="16595" x="11504613" y="1344613"/>
          <p14:tracePt t="16621" x="11490325" y="1344613"/>
          <p14:tracePt t="16636" x="11474450" y="1344613"/>
          <p14:tracePt t="16661" x="11460163" y="1358900"/>
          <p14:tracePt t="16676" x="11444288" y="1358900"/>
          <p14:tracePt t="16684" x="11430000" y="1358900"/>
          <p14:tracePt t="16693" x="11415713" y="1374775"/>
          <p14:tracePt t="16709" x="11399838" y="1374775"/>
          <p14:tracePt t="16717" x="11385550" y="1389063"/>
          <p14:tracePt t="16725" x="11369675" y="1389063"/>
          <p14:tracePt t="16733" x="11355388" y="1389063"/>
          <p14:tracePt t="16741" x="11325225" y="1404938"/>
          <p14:tracePt t="16750" x="11310938" y="1404938"/>
          <p14:tracePt t="16758" x="11295063" y="1419225"/>
          <p14:tracePt t="16766" x="11280775" y="1435100"/>
          <p14:tracePt t="16774" x="11264900" y="1435100"/>
          <p14:tracePt t="16783" x="11250613" y="1449388"/>
          <p14:tracePt t="16790" x="11236325" y="1449388"/>
          <p14:tracePt t="16799" x="11220450" y="1463675"/>
          <p14:tracePt t="16815" x="11206163" y="1479550"/>
          <p14:tracePt t="16832" x="11190288" y="1479550"/>
          <p14:tracePt t="16838" x="11190288" y="1493838"/>
          <p14:tracePt t="16848" x="11176000" y="1493838"/>
          <p14:tracePt t="16864" x="11176000" y="1509713"/>
          <p14:tracePt t="16870" x="11161713" y="1509713"/>
          <p14:tracePt t="16903" x="11161713" y="1524000"/>
          <p14:tracePt t="16928" x="11145838" y="1524000"/>
          <p14:tracePt t="16968" x="11131550" y="1524000"/>
          <p14:tracePt t="16975" x="11131550" y="1538288"/>
          <p14:tracePt t="16985" x="11115675" y="1538288"/>
          <p14:tracePt t="16991" x="11101388" y="1538288"/>
          <p14:tracePt t="16999" x="11101388" y="1554163"/>
          <p14:tracePt t="17008" x="11087100" y="1554163"/>
          <p14:tracePt t="17025" x="11071225" y="1568450"/>
          <p14:tracePt t="17033" x="11056938" y="1568450"/>
          <p14:tracePt t="17050" x="11041063" y="1584325"/>
          <p14:tracePt t="17072" x="11026775" y="1598613"/>
          <p14:tracePt t="17155" x="11026775" y="1612900"/>
          <p14:tracePt t="17714" x="11026775" y="1598613"/>
          <p14:tracePt t="17721" x="11026775" y="1568450"/>
          <p14:tracePt t="17729" x="11026775" y="1554163"/>
          <p14:tracePt t="17737" x="11026775" y="1509713"/>
          <p14:tracePt t="17745" x="11026775" y="1493838"/>
          <p14:tracePt t="17754" x="11026775" y="1463675"/>
          <p14:tracePt t="17761" x="11026775" y="1435100"/>
          <p14:tracePt t="17769" x="11041063" y="1389063"/>
          <p14:tracePt t="17778" x="11041063" y="1358900"/>
          <p14:tracePt t="17786" x="11041063" y="1344613"/>
          <p14:tracePt t="17793" x="11041063" y="1314450"/>
          <p14:tracePt t="17802" x="11041063" y="1284288"/>
          <p14:tracePt t="17810" x="11056938" y="1255713"/>
          <p14:tracePt t="17819" x="11056938" y="1239838"/>
          <p14:tracePt t="17825" x="11056938" y="1209675"/>
          <p14:tracePt t="17833" x="11056938" y="1195388"/>
          <p14:tracePt t="17842" x="11056938" y="1181100"/>
          <p14:tracePt t="17858" x="11056938" y="1165225"/>
          <p14:tracePt t="17948" x="11041063" y="1165225"/>
          <p14:tracePt t="17988" x="11041063" y="1181100"/>
          <p14:tracePt t="18020" x="11026775" y="1195388"/>
          <p14:tracePt t="18036" x="11026775" y="1209675"/>
          <p14:tracePt t="18052" x="11010900" y="1209675"/>
          <p14:tracePt t="18060" x="11010900" y="1225550"/>
          <p14:tracePt t="18093" x="11010900" y="1239838"/>
          <p14:tracePt t="18118" x="11010900" y="1255713"/>
          <p14:tracePt t="18141" x="11010900" y="1270000"/>
          <p14:tracePt t="18158" x="11010900" y="1284288"/>
          <p14:tracePt t="18166" x="10996613" y="1284288"/>
          <p14:tracePt t="18174" x="10996613" y="1300163"/>
          <p14:tracePt t="18189" x="10996613" y="1314450"/>
          <p14:tracePt t="18199" x="10996613" y="1330325"/>
          <p14:tracePt t="18216" x="10982325" y="1358900"/>
          <p14:tracePt t="18222" x="10982325" y="1389063"/>
          <p14:tracePt t="18232" x="10966450" y="1435100"/>
          <p14:tracePt t="18238" x="10966450" y="1509713"/>
          <p14:tracePt t="18250" x="10952163" y="1598613"/>
          <p14:tracePt t="18255" x="10922000" y="1689100"/>
          <p14:tracePt t="18265" x="10907713" y="1808163"/>
          <p14:tracePt t="18271" x="10861675" y="2032000"/>
          <p14:tracePt t="18281" x="10833100" y="2225675"/>
          <p14:tracePt t="18286" x="10787063" y="2405063"/>
          <p14:tracePt t="18295" x="10742613" y="2614613"/>
          <p14:tracePt t="18303" x="10698163" y="2854325"/>
          <p14:tracePt t="18311" x="10623550" y="3108325"/>
          <p14:tracePt t="18319" x="10563225" y="3390900"/>
          <p14:tracePt t="18328" x="10502900" y="3644900"/>
          <p14:tracePt t="18336" x="10458450" y="3898900"/>
          <p14:tracePt t="18345" x="10399713" y="4152900"/>
          <p14:tracePt t="18352" x="10339388" y="4422775"/>
          <p14:tracePt t="18360" x="10325100" y="4511675"/>
          <p14:tracePt t="18368" x="10279063" y="4706938"/>
          <p14:tracePt t="18376" x="10248900" y="4870450"/>
          <p14:tracePt t="18384" x="10220325" y="4991100"/>
          <p14:tracePt t="18393" x="10204450" y="5049838"/>
          <p14:tracePt t="18400" x="10190163" y="5124450"/>
          <p14:tracePt t="18410" x="10174288" y="5184775"/>
          <p14:tracePt t="18416" x="10174288" y="5229225"/>
          <p14:tracePt t="18424" x="10174288" y="5259388"/>
          <p14:tracePt t="18432" x="10174288" y="5273675"/>
          <p14:tracePt t="18441" x="10174288" y="5289550"/>
          <p14:tracePt t="18789" x="10190163" y="5289550"/>
          <p14:tracePt t="18799" x="10220325" y="5289550"/>
          <p14:tracePt t="18805" x="10248900" y="5273675"/>
          <p14:tracePt t="18813" x="10264775" y="5273675"/>
          <p14:tracePt t="18821" x="10279063" y="5273675"/>
          <p14:tracePt t="18829" x="10309225" y="5259388"/>
          <p14:tracePt t="18837" x="10325100" y="5259388"/>
          <p14:tracePt t="18845" x="10339388" y="5245100"/>
          <p14:tracePt t="18855" x="10369550" y="5245100"/>
          <p14:tracePt t="18865" x="10383838" y="5245100"/>
          <p14:tracePt t="18869" x="10414000" y="5229225"/>
          <p14:tracePt t="18879" x="10428288" y="5229225"/>
          <p14:tracePt t="18887" x="10458450" y="5214938"/>
          <p14:tracePt t="18899" x="10474325" y="5214938"/>
          <p14:tracePt t="18902" x="10502900" y="5199063"/>
          <p14:tracePt t="18911" x="10518775" y="5199063"/>
          <p14:tracePt t="18920" x="10548938" y="5199063"/>
          <p14:tracePt t="18927" x="10563225" y="5199063"/>
          <p14:tracePt t="18935" x="10579100" y="5184775"/>
          <p14:tracePt t="18943" x="10593388" y="5184775"/>
          <p14:tracePt t="18952" x="10607675" y="5184775"/>
          <p14:tracePt t="18959" x="10637838" y="5184775"/>
          <p14:tracePt t="18967" x="10653713" y="5168900"/>
          <p14:tracePt t="18975" x="10682288" y="5168900"/>
          <p14:tracePt t="18983" x="10698163" y="5168900"/>
          <p14:tracePt t="18991" x="10728325" y="5168900"/>
          <p14:tracePt t="18999" x="10742613" y="5154613"/>
          <p14:tracePt t="19008" x="10756900" y="5154613"/>
          <p14:tracePt t="19016" x="10787063" y="5154613"/>
          <p14:tracePt t="19024" x="10817225" y="5154613"/>
          <p14:tracePt t="19032" x="10833100" y="5154613"/>
          <p14:tracePt t="19040" x="10877550" y="5154613"/>
          <p14:tracePt t="19050" x="10891838" y="5140325"/>
          <p14:tracePt t="19056" x="10936288" y="5140325"/>
          <p14:tracePt t="19066" x="10966450" y="5140325"/>
          <p14:tracePt t="19072" x="10996613" y="5140325"/>
          <p14:tracePt t="19083" x="11026775" y="5140325"/>
          <p14:tracePt t="19089" x="11056938" y="5140325"/>
          <p14:tracePt t="19099" x="11101388" y="5140325"/>
          <p14:tracePt t="19105" x="11115675" y="5140325"/>
          <p14:tracePt t="19115" x="11145838" y="5140325"/>
          <p14:tracePt t="19121" x="11161713" y="5140325"/>
          <p14:tracePt t="19130" x="11176000" y="5140325"/>
          <p14:tracePt t="19137" x="11190288" y="5140325"/>
          <p14:tracePt t="19161" x="11206163" y="5140325"/>
          <p14:tracePt t="19299" x="11190288" y="5140325"/>
          <p14:tracePt t="19339" x="11176000" y="5140325"/>
          <p14:tracePt t="19355" x="11161713" y="5140325"/>
          <p14:tracePt t="19381" x="11145838" y="5140325"/>
          <p14:tracePt t="19388" x="11131550" y="5140325"/>
          <p14:tracePt t="19399" x="11115675" y="5140325"/>
          <p14:tracePt t="19404" x="11101388" y="5140325"/>
          <p14:tracePt t="19413" x="11071225" y="5140325"/>
          <p14:tracePt t="19421" x="11056938" y="5140325"/>
          <p14:tracePt t="19428" x="11026775" y="5140325"/>
          <p14:tracePt t="19437" x="11010900" y="5140325"/>
          <p14:tracePt t="19446" x="10982325" y="5140325"/>
          <p14:tracePt t="19453" x="10966450" y="5140325"/>
          <p14:tracePt t="19461" x="10922000" y="5140325"/>
          <p14:tracePt t="19469" x="10907713" y="5140325"/>
          <p14:tracePt t="19478" x="10891838" y="5140325"/>
          <p14:tracePt t="19485" x="10877550" y="5140325"/>
          <p14:tracePt t="19493" x="10847388" y="5140325"/>
          <p14:tracePt t="19502" x="10833100" y="5140325"/>
          <p14:tracePt t="19510" x="10817225" y="5140325"/>
          <p14:tracePt t="19517" x="10802938" y="5140325"/>
          <p14:tracePt t="19525" x="10787063" y="5140325"/>
          <p14:tracePt t="19533" x="10772775" y="5140325"/>
          <p14:tracePt t="19542" x="10742613" y="5140325"/>
          <p14:tracePt t="19550" x="10728325" y="5140325"/>
          <p14:tracePt t="19558" x="10712450" y="5140325"/>
          <p14:tracePt t="19566" x="10698163" y="5140325"/>
          <p14:tracePt t="19583" x="10682288" y="5140325"/>
          <p14:tracePt t="19607" x="10668000" y="5140325"/>
          <p14:tracePt t="19754" x="10682288" y="5140325"/>
          <p14:tracePt t="19801" x="10698163" y="5140325"/>
          <p14:tracePt t="19825" x="10712450" y="5140325"/>
          <p14:tracePt t="19833" x="10728325" y="5140325"/>
          <p14:tracePt t="19842" x="10756900" y="5140325"/>
          <p14:tracePt t="19849" x="10787063" y="5140325"/>
          <p14:tracePt t="19858" x="10802938" y="5140325"/>
          <p14:tracePt t="19866" x="10861675" y="5140325"/>
          <p14:tracePt t="19874" x="10907713" y="5124450"/>
          <p14:tracePt t="19883" x="10952163" y="5110163"/>
          <p14:tracePt t="19890" x="11010900" y="5110163"/>
          <p14:tracePt t="19900" x="11041063" y="5094288"/>
          <p14:tracePt t="19906" x="11115675" y="5080000"/>
          <p14:tracePt t="19917" x="11145838" y="5065713"/>
          <p14:tracePt t="19923" x="11190288" y="5035550"/>
          <p14:tracePt t="19933" x="11220450" y="5019675"/>
          <p14:tracePt t="19939" x="11250613" y="5005388"/>
          <p14:tracePt t="19949" x="11280775" y="4991100"/>
          <p14:tracePt t="19955" x="11295063" y="4975225"/>
          <p14:tracePt t="19962" x="11310938" y="4960938"/>
          <p14:tracePt t="19971" x="11325225" y="4960938"/>
          <p14:tracePt t="19981" x="11325225" y="4945063"/>
          <p14:tracePt t="19995" x="11325225" y="4930775"/>
          <p14:tracePt t="20003" x="11341100" y="4930775"/>
          <p14:tracePt t="20059" x="11341100" y="4914900"/>
          <p14:tracePt t="20133" x="11341100" y="4900613"/>
          <p14:tracePt t="20238" x="11325225" y="4900613"/>
          <p14:tracePt t="20279" x="11310938" y="4900613"/>
          <p14:tracePt t="20345" x="11295063" y="4900613"/>
          <p14:tracePt t="20375" x="11295063" y="4914900"/>
          <p14:tracePt t="20392" x="11280775" y="4930775"/>
          <p14:tracePt t="20408" x="11280775" y="4945063"/>
          <p14:tracePt t="20416" x="11280775" y="4960938"/>
          <p14:tracePt t="20432" x="11280775" y="4975225"/>
          <p14:tracePt t="20440" x="11280775" y="4991100"/>
          <p14:tracePt t="20456" x="11280775" y="5005388"/>
          <p14:tracePt t="20465" x="11264900" y="5005388"/>
          <p14:tracePt t="20473" x="11264900" y="5019675"/>
          <p14:tracePt t="20497" x="11264900" y="5035550"/>
          <p14:tracePt t="20521" x="11264900" y="5049838"/>
          <p14:tracePt t="20571" x="11250613" y="5049838"/>
          <p14:tracePt t="20603" x="11236325" y="5049838"/>
          <p14:tracePt t="20619" x="11220450" y="5049838"/>
          <p14:tracePt t="20627" x="11206163" y="5049838"/>
          <p14:tracePt t="20636" x="11190288" y="5049838"/>
          <p14:tracePt t="20643" x="11161713" y="5049838"/>
          <p14:tracePt t="20651" x="11131550" y="5049838"/>
          <p14:tracePt t="20659" x="11101388" y="5049838"/>
          <p14:tracePt t="20668" x="11071225" y="5049838"/>
          <p14:tracePt t="20675" x="11026775" y="5049838"/>
          <p14:tracePt t="20683" x="10996613" y="5049838"/>
          <p14:tracePt t="20691" x="10966450" y="5035550"/>
          <p14:tracePt t="20700" x="10922000" y="5019675"/>
          <p14:tracePt t="20707" x="10877550" y="5005388"/>
          <p14:tracePt t="20715" x="10847388" y="4991100"/>
          <p14:tracePt t="20723" x="10802938" y="4991100"/>
          <p14:tracePt t="20733" x="10756900" y="4975225"/>
          <p14:tracePt t="20739" x="10728325" y="4975225"/>
          <p14:tracePt t="20750" x="10698163" y="4975225"/>
          <p14:tracePt t="20756" x="10668000" y="4960938"/>
          <p14:tracePt t="20767" x="10653713" y="4960938"/>
          <p14:tracePt t="20772" x="10637838" y="4960938"/>
          <p14:tracePt t="20783" x="10623550" y="4960938"/>
          <p14:tracePt t="20799" x="10607675" y="4945063"/>
          <p14:tracePt t="20878" x="10623550" y="4960938"/>
          <p14:tracePt t="20902" x="10623550" y="4975225"/>
          <p14:tracePt t="20921" x="10637838" y="4975225"/>
          <p14:tracePt t="20926" x="10637838" y="4991100"/>
          <p14:tracePt t="20943" x="10637838" y="5005388"/>
          <p14:tracePt t="20950" x="10637838" y="5019675"/>
          <p14:tracePt t="20959" x="10653713" y="5049838"/>
          <p14:tracePt t="20967" x="10653713" y="5065713"/>
          <p14:tracePt t="20975" x="10668000" y="5094288"/>
          <p14:tracePt t="20983" x="10668000" y="5124450"/>
          <p14:tracePt t="20991" x="10668000" y="5154613"/>
          <p14:tracePt t="21000" x="10682288" y="5184775"/>
          <p14:tracePt t="21008" x="10682288" y="5214938"/>
          <p14:tracePt t="21015" x="10682288" y="5229225"/>
          <p14:tracePt t="21023" x="10698163" y="5259388"/>
          <p14:tracePt t="21033" x="10698163" y="5273675"/>
          <p14:tracePt t="21049" x="10698163" y="5289550"/>
          <p14:tracePt t="21104" x="10712450" y="5289550"/>
          <p14:tracePt t="21120" x="10712450" y="5273675"/>
          <p14:tracePt t="21128" x="10712450" y="5259388"/>
          <p14:tracePt t="21137" x="10728325" y="5245100"/>
          <p14:tracePt t="21145" x="10728325" y="5229225"/>
          <p14:tracePt t="21153" x="10728325" y="5184775"/>
          <p14:tracePt t="21161" x="10728325" y="5154613"/>
          <p14:tracePt t="21170" x="10742613" y="5110163"/>
          <p14:tracePt t="21177" x="10756900" y="5035550"/>
          <p14:tracePt t="21185" x="10756900" y="4975225"/>
          <p14:tracePt t="21194" x="10772775" y="4914900"/>
          <p14:tracePt t="21202" x="10772775" y="4870450"/>
          <p14:tracePt t="21209" x="10772775" y="4811713"/>
          <p14:tracePt t="21217" x="10787063" y="4765675"/>
          <p14:tracePt t="21226" x="10787063" y="4721225"/>
          <p14:tracePt t="21234" x="10787063" y="4691063"/>
          <p14:tracePt t="21242" x="10787063" y="4660900"/>
          <p14:tracePt t="21250" x="10787063" y="4632325"/>
          <p14:tracePt t="21275" x="10787063" y="4616450"/>
          <p14:tracePt t="21340" x="10787063" y="4632325"/>
          <p14:tracePt t="21351" x="10772775" y="4632325"/>
          <p14:tracePt t="21355" x="10756900" y="4646613"/>
          <p14:tracePt t="21363" x="10756900" y="4660900"/>
          <p14:tracePt t="21371" x="10742613" y="4691063"/>
          <p14:tracePt t="21384" x="10712450" y="4706938"/>
          <p14:tracePt t="21387" x="10698163" y="4737100"/>
          <p14:tracePt t="21395" x="10668000" y="4765675"/>
          <p14:tracePt t="21404" x="10637838" y="4781550"/>
          <p14:tracePt t="21415" x="10623550" y="4811713"/>
          <p14:tracePt t="21419" x="10593388" y="4826000"/>
          <p14:tracePt t="21428" x="10579100" y="4840288"/>
          <p14:tracePt t="21437" x="10548938" y="4856163"/>
          <p14:tracePt t="21445" x="10533063" y="4886325"/>
          <p14:tracePt t="21452" x="10518775" y="4886325"/>
          <p14:tracePt t="21460" x="10502900" y="4900613"/>
          <p14:tracePt t="21468" x="10488613" y="4914900"/>
          <p14:tracePt t="21477" x="10474325" y="4930775"/>
          <p14:tracePt t="21485" x="10458450" y="4945063"/>
          <p14:tracePt t="21493" x="10444163" y="4945063"/>
          <p14:tracePt t="21500" x="10444163" y="4960938"/>
          <p14:tracePt t="21510" x="10428288" y="4975225"/>
          <p14:tracePt t="21525" x="10414000" y="4991100"/>
          <p14:tracePt t="21533" x="10414000" y="5005388"/>
          <p14:tracePt t="21541" x="10399713" y="5005388"/>
          <p14:tracePt t="21558" x="10399713" y="5019675"/>
          <p14:tracePt t="21566" x="10383838" y="5019675"/>
          <p14:tracePt t="21574" x="10383838" y="5035550"/>
          <p14:tracePt t="21598" x="10369550" y="5035550"/>
          <p14:tracePt t="21606" x="10369550" y="5049838"/>
          <p14:tracePt t="21711" x="10369550" y="5035550"/>
          <p14:tracePt t="21720" x="10369550" y="5019675"/>
          <p14:tracePt t="21727" x="10383838" y="5019675"/>
          <p14:tracePt t="21736" x="10383838" y="5005388"/>
          <p14:tracePt t="21753" x="10383838" y="4991100"/>
          <p14:tracePt t="21760" x="10399713" y="4975225"/>
          <p14:tracePt t="21768" x="10414000" y="4930775"/>
          <p14:tracePt t="21776" x="10414000" y="4914900"/>
          <p14:tracePt t="21784" x="10444163" y="4870450"/>
          <p14:tracePt t="21792" x="10458450" y="4826000"/>
          <p14:tracePt t="21801" x="10488613" y="4751388"/>
          <p14:tracePt t="21808" x="10518775" y="4691063"/>
          <p14:tracePt t="21816" x="10563225" y="4602163"/>
          <p14:tracePt t="21825" x="10593388" y="4541838"/>
          <p14:tracePt t="21834" x="10623550" y="4483100"/>
          <p14:tracePt t="21841" x="10637838" y="4437063"/>
          <p14:tracePt t="21850" x="10698163" y="4348163"/>
          <p14:tracePt t="21857" x="10712450" y="4318000"/>
          <p14:tracePt t="21867" x="10742613" y="4257675"/>
          <p14:tracePt t="21873" x="10772775" y="4213225"/>
          <p14:tracePt t="21883" x="10787063" y="4168775"/>
          <p14:tracePt t="21889" x="10817225" y="4138613"/>
          <p14:tracePt t="21900" x="10833100" y="4108450"/>
          <p14:tracePt t="21905" x="10847388" y="4078288"/>
          <p14:tracePt t="21916" x="10861675" y="4064000"/>
          <p14:tracePt t="21922" x="10861675" y="4049713"/>
          <p14:tracePt t="21932" x="10877550" y="4033838"/>
          <p14:tracePt t="21937" x="10891838" y="4033838"/>
          <p14:tracePt t="21948" x="10891838" y="4019550"/>
          <p14:tracePt t="21963" x="10907713" y="4003675"/>
          <p14:tracePt t="22003" x="10922000" y="4003675"/>
          <p14:tracePt t="22019" x="10922000" y="3989388"/>
          <p14:tracePt t="22035" x="10936288" y="3989388"/>
          <p14:tracePt t="22043" x="10936288" y="3975100"/>
          <p14:tracePt t="22051" x="10952163" y="3975100"/>
          <p14:tracePt t="22075" x="10966450" y="3959225"/>
          <p14:tracePt t="22100" x="10982325" y="3959225"/>
          <p14:tracePt t="22205" x="10982325" y="3975100"/>
          <p14:tracePt t="22217" x="10966450" y="3989388"/>
          <p14:tracePt t="22221" x="10966450" y="4003675"/>
          <p14:tracePt t="22230" x="10936288" y="4033838"/>
          <p14:tracePt t="22237" x="10922000" y="4064000"/>
          <p14:tracePt t="22245" x="10907713" y="4094163"/>
          <p14:tracePt t="22254" x="10877550" y="4138613"/>
          <p14:tracePt t="22268" x="10861675" y="4168775"/>
          <p14:tracePt t="22270" x="10817225" y="4229100"/>
          <p14:tracePt t="22277" x="10787063" y="4257675"/>
          <p14:tracePt t="22287" x="10742613" y="4332288"/>
          <p14:tracePt t="22294" x="10712450" y="4378325"/>
          <p14:tracePt t="22302" x="10682288" y="4437063"/>
          <p14:tracePt t="22309" x="10637838" y="4483100"/>
          <p14:tracePt t="22318" x="10607675" y="4527550"/>
          <p14:tracePt t="22327" x="10579100" y="4572000"/>
          <p14:tracePt t="22335" x="10563225" y="4616450"/>
          <p14:tracePt t="22342" x="10533063" y="4660900"/>
          <p14:tracePt t="22350" x="10502900" y="4706938"/>
          <p14:tracePt t="22360" x="10474325" y="4765675"/>
          <p14:tracePt t="22367" x="10458450" y="4811713"/>
          <p14:tracePt t="22375" x="10428288" y="4856163"/>
          <p14:tracePt t="22383" x="10414000" y="4886325"/>
          <p14:tracePt t="22392" x="10399713" y="4930775"/>
          <p14:tracePt t="22400" x="10383838" y="4945063"/>
          <p14:tracePt t="22408" x="10369550" y="4975225"/>
          <p14:tracePt t="22416" x="10353675" y="5005388"/>
          <p14:tracePt t="22425" x="10339388" y="5035550"/>
          <p14:tracePt t="22433" x="10325100" y="5065713"/>
          <p14:tracePt t="22440" x="10309225" y="5094288"/>
          <p14:tracePt t="22449" x="10294938" y="5124450"/>
          <p14:tracePt t="22457" x="10279063" y="5154613"/>
          <p14:tracePt t="22466" x="10264775" y="5168900"/>
          <p14:tracePt t="22472" x="10264775" y="5199063"/>
          <p14:tracePt t="22482" x="10248900" y="5214938"/>
          <p14:tracePt t="22489" x="10234613" y="5229225"/>
          <p14:tracePt t="22498" x="10234613" y="5245100"/>
          <p14:tracePt t="22504" x="10234613" y="5259388"/>
          <p14:tracePt t="22515" x="10220325" y="5273675"/>
          <p14:tracePt t="22528" x="10220325" y="5289550"/>
          <p14:tracePt t="22536" x="10204450" y="5289550"/>
          <p14:tracePt t="22545" x="10204450" y="5303838"/>
          <p14:tracePt t="22561" x="10190163" y="5319713"/>
          <p14:tracePt t="22587" x="10190163" y="5334000"/>
          <p14:tracePt t="22610" x="10174288" y="5334000"/>
          <p14:tracePt t="22626" x="10174288" y="5348288"/>
          <p14:tracePt t="22732" x="10174288" y="5334000"/>
          <p14:tracePt t="22750" x="10174288" y="5319713"/>
          <p14:tracePt t="22755" x="10174288" y="5303838"/>
          <p14:tracePt t="22773" x="10174288" y="5289550"/>
          <p14:tracePt t="22782" x="10190163" y="5273675"/>
          <p14:tracePt t="22787" x="10190163" y="5259388"/>
          <p14:tracePt t="22796" x="10190163" y="5245100"/>
          <p14:tracePt t="22804" x="10204450" y="5229225"/>
          <p14:tracePt t="22812" x="10204450" y="5214938"/>
          <p14:tracePt t="22821" x="10204450" y="5184775"/>
          <p14:tracePt t="22829" x="10220325" y="5154613"/>
          <p14:tracePt t="22836" x="10234613" y="5124450"/>
          <p14:tracePt t="22844" x="10248900" y="5094288"/>
          <p14:tracePt t="22852" x="10264775" y="5065713"/>
          <p14:tracePt t="22862" x="10279063" y="5035550"/>
          <p14:tracePt t="22869" x="10294938" y="4991100"/>
          <p14:tracePt t="22877" x="10325100" y="4960938"/>
          <p14:tracePt t="22885" x="10339388" y="4900613"/>
          <p14:tracePt t="22894" x="10369550" y="4856163"/>
          <p14:tracePt t="22901" x="10383838" y="4840288"/>
          <p14:tracePt t="22909" x="10414000" y="4751388"/>
          <p14:tracePt t="22917" x="10428288" y="4706938"/>
          <p14:tracePt t="22926" x="10444163" y="4676775"/>
          <p14:tracePt t="22934" x="10474325" y="4632325"/>
          <p14:tracePt t="22941" x="10502900" y="4586288"/>
          <p14:tracePt t="22949" x="10518775" y="4541838"/>
          <p14:tracePt t="22958" x="10533063" y="4511675"/>
          <p14:tracePt t="22966" x="10563225" y="4483100"/>
          <p14:tracePt t="22974" x="10579100" y="4452938"/>
          <p14:tracePt t="22983" x="10593388" y="4437063"/>
          <p14:tracePt t="22991" x="10607675" y="4406900"/>
          <p14:tracePt t="22999" x="10637838" y="4392613"/>
          <p14:tracePt t="23006" x="10637838" y="4378325"/>
          <p14:tracePt t="23016" x="10653713" y="4362450"/>
          <p14:tracePt t="23023" x="10668000" y="4348163"/>
          <p14:tracePt t="23033" x="10698163" y="4348163"/>
          <p14:tracePt t="23039" x="10698163" y="4332288"/>
          <p14:tracePt t="23049" x="10712450" y="4318000"/>
          <p14:tracePt t="23056" x="10742613" y="4303713"/>
          <p14:tracePt t="23065" x="10756900" y="4287838"/>
          <p14:tracePt t="23070" x="10772775" y="4273550"/>
          <p14:tracePt t="23081" x="10787063" y="4257675"/>
          <p14:tracePt t="23087" x="10802938" y="4243388"/>
          <p14:tracePt t="23098" x="10817225" y="4229100"/>
          <p14:tracePt t="23103" x="10847388" y="4213225"/>
          <p14:tracePt t="23114" x="10861675" y="4183063"/>
          <p14:tracePt t="23120" x="10891838" y="4168775"/>
          <p14:tracePt t="23130" x="10907713" y="4138613"/>
          <p14:tracePt t="23136" x="10922000" y="4124325"/>
          <p14:tracePt t="23147" x="10952163" y="4108450"/>
          <p14:tracePt t="23151" x="10982325" y="4078288"/>
          <p14:tracePt t="23164" x="11010900" y="4064000"/>
          <p14:tracePt t="23168" x="11041063" y="4033838"/>
          <p14:tracePt t="23181" x="11056938" y="4019550"/>
          <p14:tracePt t="23184" x="11087100" y="4003675"/>
          <p14:tracePt t="23197" x="11115675" y="3975100"/>
          <p14:tracePt t="23200" x="11131550" y="3959225"/>
          <p14:tracePt t="23214" x="11161713" y="3944938"/>
          <p14:tracePt t="23217" x="11176000" y="3944938"/>
          <p14:tracePt t="23230" x="11190288" y="3914775"/>
          <p14:tracePt t="23233" x="11206163" y="3914775"/>
          <p14:tracePt t="23247" x="11220450" y="3898900"/>
          <p14:tracePt t="23249" x="11236325" y="3898900"/>
          <p14:tracePt t="23264" x="11250613" y="3884613"/>
          <p14:tracePt t="23266" x="11264900" y="3884613"/>
          <p14:tracePt t="23280" x="11280775" y="3870325"/>
          <p14:tracePt t="23283" x="11295063" y="3870325"/>
          <p14:tracePt t="23297" x="11295063" y="3854450"/>
          <p14:tracePt t="23299" x="11310938" y="3854450"/>
          <p14:tracePt t="23316" x="11325225" y="3854450"/>
          <p14:tracePt t="23338" x="11341100" y="3854450"/>
          <p14:tracePt t="23421" x="11325225" y="3854450"/>
          <p14:tracePt t="23444" x="11310938" y="3870325"/>
          <p14:tracePt t="23468" x="11295063" y="3870325"/>
          <p14:tracePt t="23476" x="11280775" y="3884613"/>
          <p14:tracePt t="23493" x="11264900" y="3884613"/>
          <p14:tracePt t="23500" x="11250613" y="3898900"/>
          <p14:tracePt t="23508" x="11236325" y="3914775"/>
          <p14:tracePt t="23516" x="11206163" y="3944938"/>
          <p14:tracePt t="23525" x="11176000" y="3959225"/>
          <p14:tracePt t="23533" x="11161713" y="3989388"/>
          <p14:tracePt t="23541" x="11115675" y="4003675"/>
          <p14:tracePt t="23550" x="11101388" y="4033838"/>
          <p14:tracePt t="23557" x="11071225" y="4064000"/>
          <p14:tracePt t="23566" x="11041063" y="4094163"/>
          <p14:tracePt t="23573" x="11026775" y="4108450"/>
          <p14:tracePt t="23582" x="10996613" y="4138613"/>
          <p14:tracePt t="23589" x="10966450" y="4168775"/>
          <p14:tracePt t="23598" x="10936288" y="4198938"/>
          <p14:tracePt t="23605" x="10907713" y="4229100"/>
          <p14:tracePt t="23615" x="10891838" y="4273550"/>
          <p14:tracePt t="23622" x="10861675" y="4303713"/>
          <p14:tracePt t="23632" x="10833100" y="4332288"/>
          <p14:tracePt t="23637" x="10802938" y="4362450"/>
          <p14:tracePt t="23646" x="10772775" y="4406900"/>
          <p14:tracePt t="23655" x="10742613" y="4437063"/>
          <p14:tracePt t="23666" x="10712450" y="4467225"/>
          <p14:tracePt t="23670" x="10682288" y="4511675"/>
          <p14:tracePt t="23678" x="10653713" y="4541838"/>
          <p14:tracePt t="23686" x="10623550" y="4572000"/>
          <p14:tracePt t="23694" x="10593388" y="4602163"/>
          <p14:tracePt t="23703" x="10579100" y="4632325"/>
          <p14:tracePt t="23711" x="10548938" y="4660900"/>
          <p14:tracePt t="23719" x="10533063" y="4691063"/>
          <p14:tracePt t="23727" x="10518775" y="4706938"/>
          <p14:tracePt t="23734" x="10488613" y="4737100"/>
          <p14:tracePt t="23743" x="10474325" y="4765675"/>
          <p14:tracePt t="23751" x="10458450" y="4795838"/>
          <p14:tracePt t="23759" x="10444163" y="4811713"/>
          <p14:tracePt t="23767" x="10428288" y="4840288"/>
          <p14:tracePt t="23775" x="10414000" y="4856163"/>
          <p14:tracePt t="23784" x="10399713" y="4886325"/>
          <p14:tracePt t="23792" x="10383838" y="4914900"/>
          <p14:tracePt t="23800" x="10369550" y="4945063"/>
          <p14:tracePt t="23808" x="10339388" y="4991100"/>
          <p14:tracePt t="23816" x="10325100" y="5005388"/>
          <p14:tracePt t="23825" x="10309225" y="5035550"/>
          <p14:tracePt t="23833" x="10279063" y="5080000"/>
          <p14:tracePt t="23840" x="10248900" y="5140325"/>
          <p14:tracePt t="23850" x="10220325" y="5154613"/>
          <p14:tracePt t="23855" x="10204450" y="5184775"/>
          <p14:tracePt t="23866" x="10190163" y="5214938"/>
          <p14:tracePt t="23873" x="10174288" y="5245100"/>
          <p14:tracePt t="23883" x="10160000" y="5273675"/>
          <p14:tracePt t="23888" x="10145713" y="5289550"/>
          <p14:tracePt t="23898" x="10129838" y="5303838"/>
          <p14:tracePt t="23904" x="10129838" y="5319713"/>
          <p14:tracePt t="23915" x="10115550" y="5319713"/>
          <p14:tracePt t="23928" x="10115550" y="5334000"/>
          <p14:tracePt t="23937" x="10099675" y="5334000"/>
          <p14:tracePt t="24107" x="10099675" y="5319713"/>
          <p14:tracePt t="24120" x="10115550" y="5319713"/>
          <p14:tracePt t="24131" x="10115550" y="5303838"/>
          <p14:tracePt t="24139" x="10129838" y="5303838"/>
          <p14:tracePt t="24155" x="10129838" y="5289550"/>
          <p14:tracePt t="24180" x="10145713" y="5273675"/>
          <p14:tracePt t="24190" x="10145713" y="5259388"/>
          <p14:tracePt t="24199" x="10145713" y="5245100"/>
          <p14:tracePt t="24204" x="10160000" y="5245100"/>
          <p14:tracePt t="24212" x="10160000" y="5229225"/>
          <p14:tracePt t="24221" x="10160000" y="5214938"/>
          <p14:tracePt t="24228" x="10174288" y="5214938"/>
          <p14:tracePt t="24236" x="10174288" y="5199063"/>
          <p14:tracePt t="24254" x="10190163" y="5184775"/>
          <p14:tracePt t="24269" x="10190163" y="5168900"/>
          <p14:tracePt t="24277" x="10204450" y="5154613"/>
          <p14:tracePt t="24293" x="10220325" y="5140325"/>
          <p14:tracePt t="24301" x="10220325" y="5124450"/>
          <p14:tracePt t="24310" x="10234613" y="5110163"/>
          <p14:tracePt t="24325" x="10248900" y="5094288"/>
          <p14:tracePt t="24334" x="10248900" y="5080000"/>
          <p14:tracePt t="24342" x="10248900" y="5065713"/>
          <p14:tracePt t="24351" x="10264775" y="5049838"/>
          <p14:tracePt t="24366" x="10264775" y="5035550"/>
          <p14:tracePt t="24374" x="10279063" y="5035550"/>
          <p14:tracePt t="24384" x="10279063" y="5019675"/>
          <p14:tracePt t="24407" x="10294938" y="5005388"/>
          <p14:tracePt t="24416" x="10294938" y="4991100"/>
          <p14:tracePt t="24433" x="10309225" y="4975225"/>
          <p14:tracePt t="24439" x="10309225" y="4960938"/>
          <p14:tracePt t="24449" x="10309225" y="4945063"/>
          <p14:tracePt t="24455" x="10325100" y="4930775"/>
          <p14:tracePt t="24472" x="10325100" y="4914900"/>
          <p14:tracePt t="24479" x="10339388" y="4900613"/>
          <p14:tracePt t="24489" x="10339388" y="4886325"/>
          <p14:tracePt t="24495" x="10353675" y="4856163"/>
          <p14:tracePt t="24504" x="10383838" y="4826000"/>
          <p14:tracePt t="24517" x="10383838" y="4795838"/>
          <p14:tracePt t="24520" x="10414000" y="4765675"/>
          <p14:tracePt t="24527" x="10444163" y="4706938"/>
          <p14:tracePt t="24536" x="10458450" y="4691063"/>
          <p14:tracePt t="24544" x="10502900" y="4632325"/>
          <p14:tracePt t="24553" x="10533063" y="4572000"/>
          <p14:tracePt t="24560" x="10579100" y="4527550"/>
          <p14:tracePt t="24569" x="10623550" y="4467225"/>
          <p14:tracePt t="24576" x="10653713" y="4406900"/>
          <p14:tracePt t="24585" x="10712450" y="4332288"/>
          <p14:tracePt t="24593" x="10728325" y="4303713"/>
          <p14:tracePt t="24600" x="10772775" y="4243388"/>
          <p14:tracePt t="24609" x="10817225" y="4198938"/>
          <p14:tracePt t="24617" x="10847388" y="4138613"/>
          <p14:tracePt t="24626" x="10891838" y="4108450"/>
          <p14:tracePt t="24633" x="10922000" y="4049713"/>
          <p14:tracePt t="24641" x="10952163" y="4033838"/>
          <p14:tracePt t="24650" x="10996613" y="3989388"/>
          <p14:tracePt t="24658" x="11026775" y="3959225"/>
          <p14:tracePt t="24665" x="11056938" y="3944938"/>
          <p14:tracePt t="24674" x="11101388" y="3898900"/>
          <p14:tracePt t="24682" x="11131550" y="3898900"/>
          <p14:tracePt t="24690" x="11161713" y="3870325"/>
          <p14:tracePt t="24699" x="11206163" y="3840163"/>
          <p14:tracePt t="24706" x="11236325" y="3824288"/>
          <p14:tracePt t="24716" x="11280775" y="3795713"/>
          <p14:tracePt t="24722" x="11325225" y="3779838"/>
          <p14:tracePt t="24732" x="11385550" y="3735388"/>
          <p14:tracePt t="24739" x="11430000" y="3705225"/>
          <p14:tracePt t="24749" x="11474450" y="3690938"/>
          <p14:tracePt t="24755" x="11534775" y="3660775"/>
          <p14:tracePt t="24765" x="11564938" y="3644900"/>
          <p14:tracePt t="24770" x="11653838" y="3616325"/>
          <p14:tracePt t="24781" x="11669713" y="3600450"/>
          <p14:tracePt t="24788" x="11728450" y="3586163"/>
          <p14:tracePt t="24797" x="11772900" y="3570288"/>
          <p14:tracePt t="24804" x="11818938" y="3570288"/>
          <p14:tracePt t="24814" x="11849100" y="3556000"/>
          <p14:tracePt t="24820" x="11893550" y="3556000"/>
          <p14:tracePt t="24830" x="11923713" y="3541713"/>
          <p14:tracePt t="24836" x="11952288" y="3541713"/>
          <p14:tracePt t="24847" x="11968163" y="3541713"/>
          <p14:tracePt t="24852" x="11982450" y="3541713"/>
          <p14:tracePt t="24864" x="12012613" y="3541713"/>
          <p14:tracePt t="24868" x="12026900" y="3541713"/>
          <p14:tracePt t="24880" x="12042775" y="3541713"/>
          <p14:tracePt t="24884" x="12057063" y="3541713"/>
          <p14:tracePt t="24900" x="12072938" y="3541713"/>
          <p14:tracePt t="24925" x="12072938" y="3556000"/>
          <p14:tracePt t="24934" x="12087225" y="3556000"/>
          <p14:tracePt t="24950" x="12087225" y="3570288"/>
          <p14:tracePt t="25006" x="12087225" y="3586163"/>
          <p14:tracePt t="27348" x="12087225" y="3570288"/>
          <p14:tracePt t="27356" x="12087225" y="3525838"/>
          <p14:tracePt t="27362" x="12087225" y="3495675"/>
          <p14:tracePt t="27371" x="12087225" y="3436938"/>
          <p14:tracePt t="27378" x="12087225" y="3376613"/>
          <p14:tracePt t="27393" x="12087225" y="3287713"/>
          <p14:tracePt t="27394" x="12087225" y="3213100"/>
          <p14:tracePt t="27403" x="12087225" y="3122613"/>
          <p14:tracePt t="27411" x="12087225" y="3003550"/>
          <p14:tracePt t="27420" x="12087225" y="2898775"/>
          <p14:tracePt t="27427" x="12087225" y="2794000"/>
          <p14:tracePt t="27435" x="12087225" y="2659063"/>
          <p14:tracePt t="27442" x="12087225" y="2554288"/>
          <p14:tracePt t="27452" x="12087225" y="2451100"/>
          <p14:tracePt t="27459" x="12087225" y="2360613"/>
          <p14:tracePt t="27467" x="12087225" y="2271713"/>
          <p14:tracePt t="27475" x="12087225" y="2197100"/>
          <p14:tracePt t="27484" x="12087225" y="2106613"/>
          <p14:tracePt t="27491" x="12087225" y="2046288"/>
          <p14:tracePt t="27499" x="12087225" y="1971675"/>
          <p14:tracePt t="27507" x="12087225" y="1927225"/>
          <p14:tracePt t="27516" x="12087225" y="1808163"/>
          <p14:tracePt t="27524" x="12087225" y="1778000"/>
          <p14:tracePt t="27533" x="12087225" y="1703388"/>
          <p14:tracePt t="27540" x="12087225" y="1643063"/>
          <p14:tracePt t="27551" x="12087225" y="1584325"/>
          <p14:tracePt t="27556" x="12087225" y="1538288"/>
          <p14:tracePt t="27566" x="12103100" y="1479550"/>
          <p14:tracePt t="27572" x="12103100" y="1419225"/>
          <p14:tracePt t="27582" x="12103100" y="1374775"/>
          <p14:tracePt t="27588" x="12103100" y="1330325"/>
          <p14:tracePt t="27599" x="12117388" y="1300163"/>
          <p14:tracePt t="27604" x="12117388" y="1255713"/>
          <p14:tracePt t="27615" x="12117388" y="1225550"/>
          <p14:tracePt t="27620" x="12117388" y="1195388"/>
          <p14:tracePt t="27629" x="12131675" y="1150938"/>
          <p14:tracePt t="27638" x="12131675" y="1120775"/>
          <p14:tracePt t="27649" x="12131675" y="1090613"/>
          <p14:tracePt t="27653" x="12131675" y="1076325"/>
          <p14:tracePt t="27661" x="12147550" y="1030288"/>
          <p14:tracePt t="27669" x="12147550" y="1016000"/>
          <p14:tracePt t="27678" x="12147550" y="1001713"/>
          <p14:tracePt t="27685" x="12147550" y="985838"/>
          <p14:tracePt t="27694" x="12147550" y="971550"/>
          <p14:tracePt t="27702" x="12147550" y="955675"/>
          <p14:tracePt t="27711" x="12147550" y="941388"/>
          <p14:tracePt t="27734" x="12161838" y="941388"/>
          <p14:tracePt t="28148" x="12147550" y="941388"/>
          <p14:tracePt t="28156" x="12103100" y="941388"/>
          <p14:tracePt t="28167" x="12057063" y="941388"/>
          <p14:tracePt t="28172" x="11998325" y="955675"/>
          <p14:tracePt t="28181" x="11938000" y="955675"/>
          <p14:tracePt t="28187" x="11877675" y="971550"/>
          <p14:tracePt t="28195" x="11818938" y="985838"/>
          <p14:tracePt t="28204" x="11788775" y="985838"/>
          <p14:tracePt t="28218" x="11728450" y="1001713"/>
          <p14:tracePt t="28220" x="11684000" y="1001713"/>
          <p14:tracePt t="28228" x="11639550" y="1001713"/>
          <p14:tracePt t="28236" x="11595100" y="1001713"/>
          <p14:tracePt t="28244" x="11564938" y="1001713"/>
          <p14:tracePt t="28252" x="11518900" y="1001713"/>
          <p14:tracePt t="28260" x="11490325" y="1001713"/>
          <p14:tracePt t="28268" x="11460163" y="1001713"/>
          <p14:tracePt t="28277" x="11430000" y="1001713"/>
          <p14:tracePt t="28285" x="11415713" y="1001713"/>
          <p14:tracePt t="28292" x="11385550" y="1001713"/>
          <p14:tracePt t="28301" x="11369675" y="1001713"/>
          <p14:tracePt t="28309" x="11355388" y="1001713"/>
          <p14:tracePt t="28325" x="11341100" y="1001713"/>
          <p14:tracePt t="28341" x="11325225" y="1001713"/>
          <p14:tracePt t="28414" x="11310938" y="1001713"/>
          <p14:tracePt t="28423" x="11295063" y="1016000"/>
          <p14:tracePt t="28433" x="11295063" y="1030288"/>
          <p14:tracePt t="28438" x="11280775" y="1046163"/>
          <p14:tracePt t="28449" x="11264900" y="1076325"/>
          <p14:tracePt t="28454" x="11250613" y="1090613"/>
          <p14:tracePt t="28462" x="11220450" y="1120775"/>
          <p14:tracePt t="28470" x="11206163" y="1135063"/>
          <p14:tracePt t="28479" x="11190288" y="1165225"/>
          <p14:tracePt t="28488" x="11176000" y="1195388"/>
          <p14:tracePt t="28495" x="11161713" y="1209675"/>
          <p14:tracePt t="28503" x="11161713" y="1225550"/>
          <p14:tracePt t="28512" x="11131550" y="1239838"/>
          <p14:tracePt t="28519" x="11131550" y="1255713"/>
          <p14:tracePt t="28528" x="11115675" y="1270000"/>
          <p14:tracePt t="28536" x="11115675" y="1284288"/>
          <p14:tracePt t="28544" x="11115675" y="1300163"/>
          <p14:tracePt t="28553" x="11101388" y="1300163"/>
          <p14:tracePt t="28576" x="11101388" y="1314450"/>
          <p14:tracePt t="28617" x="11101388" y="1330325"/>
          <p14:tracePt t="28633" x="11101388" y="1344613"/>
          <p14:tracePt t="28641" x="11087100" y="1344613"/>
          <p14:tracePt t="28650" x="11087100" y="1358900"/>
          <p14:tracePt t="28667" x="11087100" y="1374775"/>
          <p14:tracePt t="28778" x="11101388" y="1358900"/>
          <p14:tracePt t="28804" x="11101388" y="1344613"/>
          <p14:tracePt t="28811" x="11115675" y="1344613"/>
          <p14:tracePt t="28821" x="11131550" y="1330325"/>
          <p14:tracePt t="28827" x="11145838" y="1330325"/>
          <p14:tracePt t="28836" x="11145838" y="1314450"/>
          <p14:tracePt t="28843" x="11161713" y="1314450"/>
          <p14:tracePt t="28852" x="11176000" y="1300163"/>
          <p14:tracePt t="28859" x="11190288" y="1300163"/>
          <p14:tracePt t="28868" x="11206163" y="1284288"/>
          <p14:tracePt t="28875" x="11220450" y="1284288"/>
          <p14:tracePt t="28884" x="11236325" y="1270000"/>
          <p14:tracePt t="28891" x="11250613" y="1270000"/>
          <p14:tracePt t="28900" x="11280775" y="1255713"/>
          <p14:tracePt t="28908" x="11295063" y="1255713"/>
          <p14:tracePt t="28917" x="11325225" y="1239838"/>
          <p14:tracePt t="28924" x="11355388" y="1239838"/>
          <p14:tracePt t="28934" x="11369675" y="1225550"/>
          <p14:tracePt t="28940" x="11399838" y="1225550"/>
          <p14:tracePt t="28950" x="11430000" y="1209675"/>
          <p14:tracePt t="28956" x="11444288" y="1209675"/>
          <p14:tracePt t="28968" x="11460163" y="1195388"/>
          <p14:tracePt t="28972" x="11474450" y="1195388"/>
          <p14:tracePt t="28983" x="11490325" y="1195388"/>
          <p14:tracePt t="28989" x="11504613" y="1181100"/>
          <p14:tracePt t="29004" x="11518900" y="1181100"/>
          <p14:tracePt t="29030" x="11534775" y="1165225"/>
          <p14:tracePt t="29272" x="11518900" y="1165225"/>
          <p14:tracePt t="29289" x="11504613" y="1165225"/>
          <p14:tracePt t="29306" x="11490325" y="1165225"/>
          <p14:tracePt t="29312" x="11490325" y="1181100"/>
          <p14:tracePt t="29321" x="11474450" y="1181100"/>
          <p14:tracePt t="29331" x="11460163" y="1181100"/>
          <p14:tracePt t="29345" x="11444288" y="1195388"/>
          <p14:tracePt t="29354" x="11430000" y="1195388"/>
          <p14:tracePt t="29362" x="11415713" y="1195388"/>
          <p14:tracePt t="29369" x="11415713" y="1209675"/>
          <p14:tracePt t="29377" x="11399838" y="1209675"/>
          <p14:tracePt t="29386" x="11385550" y="1209675"/>
          <p14:tracePt t="29394" x="11369675" y="1209675"/>
          <p14:tracePt t="29402" x="11355388" y="1225550"/>
          <p14:tracePt t="29410" x="11341100" y="1225550"/>
          <p14:tracePt t="29418" x="11310938" y="1239838"/>
          <p14:tracePt t="29427" x="11295063" y="1239838"/>
          <p14:tracePt t="29434" x="11280775" y="1255713"/>
          <p14:tracePt t="29442" x="11250613" y="1270000"/>
          <p14:tracePt t="29450" x="11236325" y="1284288"/>
          <p14:tracePt t="29459" x="11220450" y="1284288"/>
          <p14:tracePt t="29466" x="11190288" y="1314450"/>
          <p14:tracePt t="29475" x="11176000" y="1314450"/>
          <p14:tracePt t="29483" x="11145838" y="1330325"/>
          <p14:tracePt t="29492" x="11131550" y="1344613"/>
          <p14:tracePt t="29499" x="11115675" y="1358900"/>
          <p14:tracePt t="29516" x="11101388" y="1358900"/>
          <p14:tracePt t="29524" x="11087100" y="1374775"/>
          <p14:tracePt t="29548" x="11087100" y="1389063"/>
          <p14:tracePt t="29638" x="11087100" y="1404938"/>
          <p14:tracePt t="30244" x="11101388" y="1404938"/>
          <p14:tracePt t="30252" x="11131550" y="1389063"/>
          <p14:tracePt t="30260" x="11176000" y="1374775"/>
          <p14:tracePt t="30267" x="11236325" y="1344613"/>
          <p14:tracePt t="30277" x="11310938" y="1314450"/>
          <p14:tracePt t="30289" x="11385550" y="1284288"/>
          <p14:tracePt t="30291" x="11474450" y="1255713"/>
          <p14:tracePt t="30299" x="11549063" y="1225550"/>
          <p14:tracePt t="30308" x="11579225" y="1209675"/>
          <p14:tracePt t="30315" x="11653838" y="1195388"/>
          <p14:tracePt t="30324" x="11698288" y="1181100"/>
          <p14:tracePt t="30333" x="11728450" y="1165225"/>
          <p14:tracePt t="30340" x="11758613" y="1150938"/>
          <p14:tracePt t="30349" x="11788775" y="1150938"/>
          <p14:tracePt t="30357" x="11803063" y="1135063"/>
          <p14:tracePt t="30365" x="11818938" y="1135063"/>
          <p14:tracePt t="30389" x="11833225" y="11350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B26EB-E67B-46CB-8D94-6D123F6E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closure of PFO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982DA-8EA2-4EC0-A735-A8092BEB1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Procedure does not bring immediate symptomatic benefit</a:t>
            </a:r>
          </a:p>
          <a:p>
            <a:r>
              <a:rPr lang="en-US" dirty="0"/>
              <a:t>Complications can happen!</a:t>
            </a:r>
          </a:p>
          <a:p>
            <a:pPr lvl="1"/>
            <a:r>
              <a:rPr lang="en-US" dirty="0"/>
              <a:t>Femoral venous approach, ECHO guidance, adequate anticoagulation</a:t>
            </a:r>
          </a:p>
          <a:p>
            <a:r>
              <a:rPr lang="en-US" dirty="0"/>
              <a:t>Periprocedural management with TEE is mandatory, recommended by the Society for Cardiovascular Angiography and Intervention 2019</a:t>
            </a: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75AC4-83CA-45C3-BAAF-A07EDB441A17}"/>
              </a:ext>
            </a:extLst>
          </p:cNvPr>
          <p:cNvSpPr txBox="1"/>
          <p:nvPr/>
        </p:nvSpPr>
        <p:spPr>
          <a:xfrm>
            <a:off x="0" y="6409526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Bechis</a:t>
            </a:r>
            <a:r>
              <a:rPr lang="en-US" sz="1000" dirty="0"/>
              <a:t> MZ, </a:t>
            </a:r>
            <a:r>
              <a:rPr lang="sr-Latn-RS" sz="1000" dirty="0"/>
              <a:t>et al</a:t>
            </a:r>
            <a:r>
              <a:rPr lang="en-US" sz="1000" dirty="0"/>
              <a:t>. Imaging assessment of</a:t>
            </a:r>
            <a:r>
              <a:rPr lang="sr-Latn-RS" sz="1000" dirty="0"/>
              <a:t> </a:t>
            </a:r>
            <a:r>
              <a:rPr lang="en-US" sz="1000" dirty="0"/>
              <a:t>the interatrial septum for transcatheter atrial septal defect</a:t>
            </a:r>
            <a:r>
              <a:rPr lang="sr-Latn-RS" sz="1000" dirty="0"/>
              <a:t> </a:t>
            </a:r>
            <a:r>
              <a:rPr lang="en-US" sz="1000" dirty="0"/>
              <a:t>and patent foramen </a:t>
            </a:r>
            <a:r>
              <a:rPr lang="en-US" sz="1000" dirty="0" err="1"/>
              <a:t>ovale</a:t>
            </a:r>
            <a:r>
              <a:rPr lang="en-US" sz="1000" dirty="0"/>
              <a:t> closure. </a:t>
            </a:r>
            <a:r>
              <a:rPr lang="en-US" sz="1000" dirty="0" err="1"/>
              <a:t>Interv</a:t>
            </a:r>
            <a:r>
              <a:rPr lang="en-US" sz="1000" dirty="0"/>
              <a:t> </a:t>
            </a:r>
            <a:r>
              <a:rPr lang="en-US" sz="1000" dirty="0" err="1"/>
              <a:t>Cardiol</a:t>
            </a:r>
            <a:r>
              <a:rPr lang="en-US" sz="1000" dirty="0"/>
              <a:t> Clin</a:t>
            </a:r>
            <a:r>
              <a:rPr lang="sr-Latn-RS" sz="1000" dirty="0"/>
              <a:t> </a:t>
            </a:r>
            <a:r>
              <a:rPr lang="en-US" sz="1000" dirty="0"/>
              <a:t>2017;6:505–24. </a:t>
            </a:r>
            <a:endParaRPr lang="sr-Latn-RS" sz="1000" dirty="0"/>
          </a:p>
          <a:p>
            <a:pPr algn="r"/>
            <a:r>
              <a:rPr lang="en-US" sz="1000" dirty="0"/>
              <a:t>Horlick E, et al. SCAI expert consensus</a:t>
            </a:r>
            <a:r>
              <a:rPr lang="sr-Latn-RS" sz="1000" dirty="0"/>
              <a:t> </a:t>
            </a:r>
            <a:r>
              <a:rPr lang="en-US" sz="1000" dirty="0"/>
              <a:t>statement on operator and institutional requirements for PFO</a:t>
            </a:r>
            <a:r>
              <a:rPr lang="sr-Latn-RS" sz="1000" dirty="0"/>
              <a:t> </a:t>
            </a:r>
            <a:r>
              <a:rPr lang="en-US" sz="1000" dirty="0"/>
              <a:t>closure for secondary prevention. Catheter Cardiovasc </a:t>
            </a:r>
            <a:r>
              <a:rPr lang="en-US" sz="1000" dirty="0" err="1"/>
              <a:t>Interv</a:t>
            </a:r>
            <a:r>
              <a:rPr lang="en-US" sz="1000" dirty="0"/>
              <a:t> 2019;93:859–74.</a:t>
            </a:r>
            <a:endParaRPr lang="sr-Latn-RS" sz="1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718B39-B0DC-5D47-95EA-7844B8D6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50264"/>
      </p:ext>
    </p:extLst>
  </p:cSld>
  <p:clrMapOvr>
    <a:masterClrMapping/>
  </p:clrMapOvr>
  <p:transition spd="slow" advTm="292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3CF6-492C-4AE7-8EB6-EEEC3C55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RCTs Comparing PFO Closure with </a:t>
            </a:r>
            <a:r>
              <a:rPr lang="sr-Latn-RS" dirty="0" err="1"/>
              <a:t>Medical</a:t>
            </a:r>
            <a:r>
              <a:rPr lang="sr-Latn-RS" dirty="0"/>
              <a:t> </a:t>
            </a:r>
            <a:r>
              <a:rPr lang="sr-Latn-RS" dirty="0" err="1"/>
              <a:t>Therapy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74592-8622-4EC9-A5D5-C91575E69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AFCFC1-9767-494B-9C0C-0069E2313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78"/>
          <a:stretch/>
        </p:blipFill>
        <p:spPr bwMode="auto">
          <a:xfrm>
            <a:off x="735496" y="1891238"/>
            <a:ext cx="10721008" cy="422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6A1AB-D36B-4041-B3CF-8B813492B95C}"/>
              </a:ext>
            </a:extLst>
          </p:cNvPr>
          <p:cNvSpPr txBox="1"/>
          <p:nvPr/>
        </p:nvSpPr>
        <p:spPr>
          <a:xfrm>
            <a:off x="0" y="6311899"/>
            <a:ext cx="121920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sr-Latn-RS" sz="1000" dirty="0"/>
              <a:t>Sondergaard L, et al. Patent foramen ovale closure or antiplatelet therapy for cryptogenic stroke. N Engl J Med 2017;377:1033–42. </a:t>
            </a:r>
          </a:p>
          <a:p>
            <a:pPr algn="r"/>
            <a:r>
              <a:rPr lang="sr-Latn-RS" sz="1000" dirty="0"/>
              <a:t>Lee PH, et al. Cryptogenic stroke and high-risk patent foramen ovale: the DEFENSE-PFO trial. J Am Coll Cardiol 2018;71:2335–42. </a:t>
            </a:r>
          </a:p>
          <a:p>
            <a:pPr algn="r"/>
            <a:r>
              <a:rPr lang="sr-Latn-RS" sz="1000" dirty="0"/>
              <a:t>Mas JL, et al. Patent foramen ovale closure or anticoagulation vs. antiplatelets after stroke. N Engl J Med 2017;377:1011–21.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F5B24F-8DA8-7549-BFD7-D28BBB408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91010"/>
      </p:ext>
    </p:extLst>
  </p:cSld>
  <p:clrMapOvr>
    <a:masterClrMapping/>
  </p:clrMapOvr>
  <p:transition spd="slow" advTm="640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E7FE4-F3CC-48FC-8499-724F05CE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87" y="52304"/>
            <a:ext cx="10515600" cy="111475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RoPE</a:t>
            </a:r>
            <a:r>
              <a:rPr lang="en-US" dirty="0"/>
              <a:t> score</a:t>
            </a:r>
            <a:br>
              <a:rPr lang="en-US" dirty="0"/>
            </a:br>
            <a:r>
              <a:rPr lang="en-US" dirty="0"/>
              <a:t>(The </a:t>
            </a:r>
            <a:r>
              <a:rPr lang="en-US" u="sng" dirty="0"/>
              <a:t>R</a:t>
            </a:r>
            <a:r>
              <a:rPr lang="en-US" dirty="0"/>
              <a:t>isk </a:t>
            </a:r>
            <a:r>
              <a:rPr lang="en-US" u="sng" dirty="0"/>
              <a:t>o</a:t>
            </a:r>
            <a:r>
              <a:rPr lang="en-US" dirty="0"/>
              <a:t>f </a:t>
            </a:r>
            <a:r>
              <a:rPr lang="en-US" u="sng" dirty="0"/>
              <a:t>P</a:t>
            </a:r>
            <a:r>
              <a:rPr lang="en-US" dirty="0"/>
              <a:t>aradoxical </a:t>
            </a:r>
            <a:r>
              <a:rPr lang="en-US" u="sng" dirty="0"/>
              <a:t>E</a:t>
            </a:r>
            <a:r>
              <a:rPr lang="en-US" dirty="0"/>
              <a:t>mbolism Study)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C0AAD-DA72-4BD4-926E-12CFC9AF4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87" y="1228715"/>
            <a:ext cx="5558697" cy="5576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A4589-F989-423E-A42E-BFAADCCFD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25" y="1592041"/>
            <a:ext cx="3526762" cy="32655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EE2CE-376F-4293-982A-49B2C1F78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607" y="5542377"/>
            <a:ext cx="8763393" cy="1017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2AE6F6-A8D1-45EE-9A66-3A59FF4D7CFD}"/>
              </a:ext>
            </a:extLst>
          </p:cNvPr>
          <p:cNvSpPr txBox="1"/>
          <p:nvPr/>
        </p:nvSpPr>
        <p:spPr>
          <a:xfrm>
            <a:off x="498005" y="6577227"/>
            <a:ext cx="117414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Latn-RS" sz="1000" b="0" i="0" u="none" strike="noStrike" baseline="0" dirty="0"/>
              <a:t>Mas JL, Derumeaux G, Guillon B, et al. N Engl J Med 2017;377:1011–1021.</a:t>
            </a:r>
            <a:endParaRPr lang="sr-Latn-RS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30ED40B-E0D5-B244-BBB0-6FFE084F17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195759"/>
      </p:ext>
    </p:extLst>
  </p:cSld>
  <p:clrMapOvr>
    <a:masterClrMapping/>
  </p:clrMapOvr>
  <p:transition spd="slow" advTm="1052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80" x="8547100" y="44450"/>
          <p14:tracePt t="28392" x="8501063" y="88900"/>
          <p14:tracePt t="28395" x="8470900" y="119063"/>
          <p14:tracePt t="28401" x="8456613" y="134938"/>
          <p14:tracePt t="28410" x="8426450" y="165100"/>
          <p14:tracePt t="28418" x="8426450" y="193675"/>
          <p14:tracePt t="28425" x="8396288" y="223838"/>
          <p14:tracePt t="28437" x="8396288" y="268288"/>
          <p14:tracePt t="28441" x="8382000" y="328613"/>
          <p14:tracePt t="28450" x="8382000" y="373063"/>
          <p14:tracePt t="28458" x="8367713" y="463550"/>
          <p14:tracePt t="28467" x="8367713" y="552450"/>
          <p14:tracePt t="28474" x="8367713" y="642938"/>
          <p14:tracePt t="28484" x="8367713" y="776288"/>
          <p14:tracePt t="28491" x="8351838" y="896938"/>
          <p14:tracePt t="28500" x="8351838" y="1135063"/>
          <p14:tracePt t="28507" x="8351838" y="1314450"/>
          <p14:tracePt t="28516" x="8351838" y="1419225"/>
          <p14:tracePt t="28523" x="8351838" y="1598613"/>
          <p14:tracePt t="28533" x="8351838" y="1792288"/>
          <p14:tracePt t="28539" x="8351838" y="1957388"/>
          <p14:tracePt t="28550" x="8351838" y="2106613"/>
          <p14:tracePt t="28555" x="8367713" y="2225675"/>
          <p14:tracePt t="28566" x="8382000" y="2255838"/>
          <p14:tracePt t="28571" x="8396288" y="2346325"/>
          <p14:tracePt t="28582" x="8412163" y="2374900"/>
          <p14:tracePt t="28587" x="8426450" y="2405063"/>
          <p14:tracePt t="28595" x="8442325" y="2435225"/>
          <p14:tracePt t="28604" x="8442325" y="2451100"/>
          <p14:tracePt t="28612" x="8456613" y="2451100"/>
          <p14:tracePt t="28636" x="8470900" y="2465388"/>
          <p14:tracePt t="28653" x="8470900" y="2479675"/>
          <p14:tracePt t="28661" x="8470900" y="2495550"/>
          <p14:tracePt t="28669" x="8470900" y="2540000"/>
          <p14:tracePt t="28676" x="8470900" y="2584450"/>
          <p14:tracePt t="28685" x="8470900" y="2659063"/>
          <p14:tracePt t="28693" x="8470900" y="2719388"/>
          <p14:tracePt t="28701" x="8470900" y="2763838"/>
          <p14:tracePt t="28709" x="8470900" y="2824163"/>
          <p14:tracePt t="28717" x="8470900" y="2898775"/>
          <p14:tracePt t="28726" x="8470900" y="2943225"/>
          <p14:tracePt t="28733" x="8470900" y="2973388"/>
          <p14:tracePt t="28741" x="8470900" y="2987675"/>
          <p14:tracePt t="28749" x="8470900" y="3003550"/>
          <p14:tracePt t="28758" x="8470900" y="3017838"/>
          <p14:tracePt t="28783" x="8456613" y="3033713"/>
          <p14:tracePt t="28814" x="8442325" y="3033713"/>
          <p14:tracePt t="28838" x="8442325" y="3017838"/>
          <p14:tracePt t="28854" x="8426450" y="3003550"/>
          <p14:tracePt t="28871" x="8426450" y="2987675"/>
          <p14:tracePt t="28879" x="8426450" y="2973388"/>
          <p14:tracePt t="28887" x="8412163" y="2959100"/>
          <p14:tracePt t="28895" x="8412163" y="2928938"/>
          <p14:tracePt t="28903" x="8396288" y="2913063"/>
          <p14:tracePt t="28911" x="8382000" y="2882900"/>
          <p14:tracePt t="28919" x="8367713" y="2838450"/>
          <p14:tracePt t="28928" x="8351838" y="2824163"/>
          <p14:tracePt t="28935" x="8337550" y="2779713"/>
          <p14:tracePt t="28949" x="8321675" y="2733675"/>
          <p14:tracePt t="28951" x="8307388" y="2674938"/>
          <p14:tracePt t="28960" x="8293100" y="2644775"/>
          <p14:tracePt t="28967" x="8293100" y="2600325"/>
          <p14:tracePt t="28976" x="8277225" y="2554288"/>
          <p14:tracePt t="28984" x="8262938" y="2509838"/>
          <p14:tracePt t="28993" x="8262938" y="2479675"/>
          <p14:tracePt t="29000" x="8262938" y="2451100"/>
          <p14:tracePt t="29008" x="8262938" y="2420938"/>
          <p14:tracePt t="29016" x="8262938" y="2405063"/>
          <p14:tracePt t="29025" x="8262938" y="2390775"/>
          <p14:tracePt t="29032" x="8262938" y="2374900"/>
          <p14:tracePt t="29073" x="8277225" y="2374900"/>
          <p14:tracePt t="29097" x="8293100" y="2390775"/>
          <p14:tracePt t="29106" x="8307388" y="2420938"/>
          <p14:tracePt t="29117" x="8321675" y="2435225"/>
          <p14:tracePt t="29122" x="8337550" y="2465388"/>
          <p14:tracePt t="29131" x="8351838" y="2495550"/>
          <p14:tracePt t="29137" x="8382000" y="2554288"/>
          <p14:tracePt t="29145" x="8412163" y="2584450"/>
          <p14:tracePt t="29153" x="8426450" y="2644775"/>
          <p14:tracePt t="29164" x="8442325" y="2689225"/>
          <p14:tracePt t="29169" x="8470900" y="2749550"/>
          <p14:tracePt t="29178" x="8486775" y="2808288"/>
          <p14:tracePt t="29186" x="8501063" y="2882900"/>
          <p14:tracePt t="29195" x="8516938" y="2987675"/>
          <p14:tracePt t="29202" x="8516938" y="3078163"/>
          <p14:tracePt t="29211" x="8531225" y="3152775"/>
          <p14:tracePt t="29219" x="8531225" y="3257550"/>
          <p14:tracePt t="29228" x="8531225" y="3346450"/>
          <p14:tracePt t="29234" x="8531225" y="3421063"/>
          <p14:tracePt t="29243" x="8531225" y="3511550"/>
          <p14:tracePt t="29251" x="8531225" y="3600450"/>
          <p14:tracePt t="29260" x="8531225" y="3690938"/>
          <p14:tracePt t="29267" x="8531225" y="3765550"/>
          <p14:tracePt t="29275" x="8531225" y="3854450"/>
          <p14:tracePt t="29283" x="8531225" y="3898900"/>
          <p14:tracePt t="29292" x="8531225" y="4003675"/>
          <p14:tracePt t="29300" x="8531225" y="4049713"/>
          <p14:tracePt t="29308" x="8531225" y="4138613"/>
          <p14:tracePt t="29316" x="8531225" y="4198938"/>
          <p14:tracePt t="29325" x="8531225" y="4273550"/>
          <p14:tracePt t="29332" x="8531225" y="4332288"/>
          <p14:tracePt t="29340" x="8516938" y="4392613"/>
          <p14:tracePt t="29349" x="8516938" y="4437063"/>
          <p14:tracePt t="29357" x="8516938" y="4541838"/>
          <p14:tracePt t="29366" x="8501063" y="4572000"/>
          <p14:tracePt t="29372" x="8501063" y="4632325"/>
          <p14:tracePt t="29382" x="8486775" y="4691063"/>
          <p14:tracePt t="29389" x="8486775" y="4781550"/>
          <p14:tracePt t="29399" x="8470900" y="4795838"/>
          <p14:tracePt t="29405" x="8470900" y="4900613"/>
          <p14:tracePt t="29415" x="8456613" y="4945063"/>
          <p14:tracePt t="29421" x="8442325" y="5005388"/>
          <p14:tracePt t="29431" x="8442325" y="5035550"/>
          <p14:tracePt t="29437" x="8426450" y="5080000"/>
          <p14:tracePt t="29446" x="8426450" y="5124450"/>
          <p14:tracePt t="29454" x="8412163" y="5168900"/>
          <p14:tracePt t="29465" x="8396288" y="5199063"/>
          <p14:tracePt t="29469" x="8396288" y="5245100"/>
          <p14:tracePt t="29481" x="8396288" y="5273675"/>
          <p14:tracePt t="29487" x="8382000" y="5303838"/>
          <p14:tracePt t="29497" x="8382000" y="5319713"/>
          <p14:tracePt t="29502" x="8382000" y="5334000"/>
          <p14:tracePt t="29513" x="8367713" y="5334000"/>
          <p14:tracePt t="29518" x="8367713" y="5348288"/>
          <p14:tracePt t="29534" x="8367713" y="5364163"/>
          <p14:tracePt t="29591" x="8367713" y="5348288"/>
          <p14:tracePt t="29607" x="8367713" y="5334000"/>
          <p14:tracePt t="29617" x="8367713" y="5319713"/>
          <p14:tracePt t="29624" x="8351838" y="5303838"/>
          <p14:tracePt t="29633" x="8351838" y="5289550"/>
          <p14:tracePt t="29640" x="8351838" y="5273675"/>
          <p14:tracePt t="29650" x="8351838" y="5245100"/>
          <p14:tracePt t="29655" x="8351838" y="5199063"/>
          <p14:tracePt t="29666" x="8351838" y="5124450"/>
          <p14:tracePt t="29672" x="8351838" y="5049838"/>
          <p14:tracePt t="29684" x="8351838" y="4945063"/>
          <p14:tracePt t="29688" x="8351838" y="4737100"/>
          <p14:tracePt t="29699" x="8351838" y="4541838"/>
          <p14:tracePt t="29704" x="8351838" y="4452938"/>
          <p14:tracePt t="29714" x="8351838" y="4287838"/>
          <p14:tracePt t="29720" x="8351838" y="4124325"/>
          <p14:tracePt t="29728" x="8351838" y="3975100"/>
          <p14:tracePt t="29736" x="8351838" y="3840163"/>
          <p14:tracePt t="29745" x="8351838" y="3795713"/>
          <p14:tracePt t="29753" x="8351838" y="3705225"/>
          <p14:tracePt t="29761" x="8351838" y="3616325"/>
          <p14:tracePt t="29769" x="8351838" y="3556000"/>
          <p14:tracePt t="29778" x="8351838" y="3495675"/>
          <p14:tracePt t="29786" x="8351838" y="3451225"/>
          <p14:tracePt t="29793" x="8367713" y="3406775"/>
          <p14:tracePt t="29802" x="8367713" y="3362325"/>
          <p14:tracePt t="29810" x="8367713" y="3332163"/>
          <p14:tracePt t="29818" x="8382000" y="3302000"/>
          <p14:tracePt t="29826" x="8382000" y="3257550"/>
          <p14:tracePt t="29833" x="8382000" y="3227388"/>
          <p14:tracePt t="29842" x="8382000" y="3197225"/>
          <p14:tracePt t="29851" x="8382000" y="3152775"/>
          <p14:tracePt t="29858" x="8382000" y="3092450"/>
          <p14:tracePt t="29866" x="8382000" y="3062288"/>
          <p14:tracePt t="29874" x="8396288" y="3003550"/>
          <p14:tracePt t="29883" x="8396288" y="2943225"/>
          <p14:tracePt t="29891" x="8396288" y="2913063"/>
          <p14:tracePt t="29899" x="8396288" y="2838450"/>
          <p14:tracePt t="29907" x="8396288" y="2794000"/>
          <p14:tracePt t="29916" x="8396288" y="2749550"/>
          <p14:tracePt t="29923" x="8396288" y="2689225"/>
          <p14:tracePt t="29933" x="8396288" y="2644775"/>
          <p14:tracePt t="29939" x="8396288" y="2600325"/>
          <p14:tracePt t="29949" x="8396288" y="2584450"/>
          <p14:tracePt t="29955" x="8396288" y="2554288"/>
          <p14:tracePt t="29972" x="8396288" y="2540000"/>
          <p14:tracePt t="30069" x="8382000" y="2554288"/>
          <p14:tracePt t="30077" x="8367713" y="2600325"/>
          <p14:tracePt t="30084" x="8351838" y="2659063"/>
          <p14:tracePt t="30093" x="8337550" y="2719388"/>
          <p14:tracePt t="30102" x="8321675" y="2794000"/>
          <p14:tracePt t="30109" x="8293100" y="2913063"/>
          <p14:tracePt t="30119" x="8262938" y="3017838"/>
          <p14:tracePt t="30125" x="8232775" y="3122613"/>
          <p14:tracePt t="30134" x="8202613" y="3257550"/>
          <p14:tracePt t="30141" x="8188325" y="3362325"/>
          <p14:tracePt t="30150" x="8158163" y="3495675"/>
          <p14:tracePt t="30158" x="8142288" y="3616325"/>
          <p14:tracePt t="30166" x="8128000" y="3735388"/>
          <p14:tracePt t="30173" x="8113713" y="3840163"/>
          <p14:tracePt t="30182" x="8113713" y="3975100"/>
          <p14:tracePt t="30190" x="8097838" y="4078288"/>
          <p14:tracePt t="30201" x="8097838" y="4183063"/>
          <p14:tracePt t="30206" x="8097838" y="4303713"/>
          <p14:tracePt t="30217" x="8097838" y="4392613"/>
          <p14:tracePt t="30222" x="8097838" y="4437063"/>
          <p14:tracePt t="30234" x="8097838" y="4497388"/>
          <p14:tracePt t="30238" x="8113713" y="4557713"/>
          <p14:tracePt t="30250" x="8128000" y="4602163"/>
          <p14:tracePt t="30531" x="8158163" y="4602163"/>
          <p14:tracePt t="30539" x="8188325" y="4602163"/>
          <p14:tracePt t="30550" x="8247063" y="4616450"/>
          <p14:tracePt t="30554" x="8293100" y="4646613"/>
          <p14:tracePt t="30563" x="8351838" y="4660900"/>
          <p14:tracePt t="30571" x="8412163" y="4676775"/>
          <p14:tracePt t="30578" x="8456613" y="4706938"/>
          <p14:tracePt t="30587" x="8531225" y="4737100"/>
          <p14:tracePt t="30595" x="8621713" y="4781550"/>
          <p14:tracePt t="30604" x="8740775" y="4840288"/>
          <p14:tracePt t="30616" x="8859838" y="4886325"/>
          <p14:tracePt t="30619" x="8964613" y="4945063"/>
          <p14:tracePt t="30627" x="9055100" y="4975225"/>
          <p14:tracePt t="30636" x="9144000" y="5019675"/>
          <p14:tracePt t="30643" x="9232900" y="5049838"/>
          <p14:tracePt t="30651" x="9293225" y="5065713"/>
          <p14:tracePt t="30659" x="9323388" y="5080000"/>
          <p14:tracePt t="30669" x="9398000" y="5094288"/>
          <p14:tracePt t="30675" x="9442450" y="5110163"/>
          <p14:tracePt t="30684" x="9486900" y="5124450"/>
          <p14:tracePt t="30692" x="9532938" y="5124450"/>
          <p14:tracePt t="30700" x="9563100" y="5140325"/>
          <p14:tracePt t="30708" x="9577388" y="5140325"/>
          <p14:tracePt t="30716" x="9591675" y="5140325"/>
          <p14:tracePt t="30724" x="9607550" y="5140325"/>
          <p14:tracePt t="30733" x="9621838" y="5140325"/>
          <p14:tracePt t="30750" x="9621838" y="5154613"/>
          <p14:tracePt t="56836" x="9577388" y="5154613"/>
          <p14:tracePt t="56843" x="9532938" y="5154613"/>
          <p14:tracePt t="56846" x="9472613" y="5140325"/>
          <p14:tracePt t="56854" x="9398000" y="5140325"/>
          <p14:tracePt t="56868" x="9323388" y="5110163"/>
          <p14:tracePt t="56871" x="9218613" y="5080000"/>
          <p14:tracePt t="56878" x="9039225" y="5035550"/>
          <p14:tracePt t="56887" x="8801100" y="4991100"/>
          <p14:tracePt t="56895" x="8516938" y="4930775"/>
          <p14:tracePt t="56905" x="8247063" y="4886325"/>
          <p14:tracePt t="56911" x="7634288" y="4795838"/>
          <p14:tracePt t="56919" x="7440613" y="4781550"/>
          <p14:tracePt t="56927" x="7081838" y="4751388"/>
          <p14:tracePt t="56936" x="6769100" y="4737100"/>
          <p14:tracePt t="56943" x="6454775" y="4706938"/>
          <p14:tracePt t="56952" x="6170613" y="4691063"/>
          <p14:tracePt t="56960" x="6065838" y="4676775"/>
          <p14:tracePt t="56969" x="5856288" y="4660900"/>
          <p14:tracePt t="56976" x="5662613" y="4660900"/>
          <p14:tracePt t="56984" x="5513388" y="4660900"/>
          <p14:tracePt t="56992" x="5408613" y="4646613"/>
          <p14:tracePt t="57000" x="5364163" y="4646613"/>
          <p14:tracePt t="57010" x="5229225" y="4632325"/>
          <p14:tracePt t="57017" x="5140325" y="4632325"/>
          <p14:tracePt t="57025" x="5110163" y="4632325"/>
          <p14:tracePt t="57034" x="5065713" y="4632325"/>
          <p14:tracePt t="57041" x="5005388" y="4632325"/>
          <p14:tracePt t="57050" x="4960938" y="4632325"/>
          <p14:tracePt t="57057" x="4930775" y="4632325"/>
          <p14:tracePt t="57067" x="4900613" y="4632325"/>
          <p14:tracePt t="57073" x="4870450" y="4632325"/>
          <p14:tracePt t="57083" x="4856163" y="4632325"/>
          <p14:tracePt t="57090" x="4840288" y="4632325"/>
          <p14:tracePt t="57100" x="4826000" y="4632325"/>
          <p14:tracePt t="57107" x="4811713" y="4632325"/>
          <p14:tracePt t="57116" x="4781550" y="4646613"/>
          <p14:tracePt t="57121" x="4765675" y="4660900"/>
          <p14:tracePt t="57133" x="4751388" y="4676775"/>
          <p14:tracePt t="57138" x="4737100" y="4676775"/>
          <p14:tracePt t="57148" x="4737100" y="4691063"/>
          <p14:tracePt t="57154" x="4721225" y="4706938"/>
          <p14:tracePt t="57165" x="4721225" y="4721225"/>
          <p14:tracePt t="57171" x="4721225" y="4737100"/>
          <p14:tracePt t="57182" x="4721225" y="4751388"/>
          <p14:tracePt t="57186" x="4721225" y="4765675"/>
          <p14:tracePt t="57198" x="4721225" y="4781550"/>
          <p14:tracePt t="57204" x="4721225" y="4811713"/>
          <p14:tracePt t="57215" x="4721225" y="4840288"/>
          <p14:tracePt t="57219" x="4721225" y="4886325"/>
          <p14:tracePt t="57231" x="4721225" y="4930775"/>
          <p14:tracePt t="57235" x="4721225" y="4991100"/>
          <p14:tracePt t="57248" x="4721225" y="5065713"/>
          <p14:tracePt t="57251" x="4721225" y="5140325"/>
          <p14:tracePt t="57265" x="4721225" y="5168900"/>
          <p14:tracePt t="57268" x="4721225" y="5229225"/>
          <p14:tracePt t="57281" x="4721225" y="5289550"/>
          <p14:tracePt t="57283" x="4721225" y="5334000"/>
          <p14:tracePt t="57298" x="4721225" y="5364163"/>
          <p14:tracePt t="57301" x="4721225" y="5394325"/>
          <p14:tracePt t="57315" x="4721225" y="5422900"/>
          <p14:tracePt t="57317" x="4721225" y="5453063"/>
          <p14:tracePt t="57332" x="4737100" y="5468938"/>
          <p14:tracePt t="57334" x="4737100" y="5483225"/>
          <p14:tracePt t="57348" x="4751388" y="5483225"/>
          <p14:tracePt t="57351" x="4765675" y="5499100"/>
          <p14:tracePt t="57365" x="4781550" y="5513388"/>
          <p14:tracePt t="57367" x="4795838" y="5513388"/>
          <p14:tracePt t="57382" x="4811713" y="5527675"/>
          <p14:tracePt t="57384" x="4840288" y="5527675"/>
          <p14:tracePt t="57398" x="4856163" y="5543550"/>
          <p14:tracePt t="57399" x="4886325" y="5543550"/>
          <p14:tracePt t="57405" x="4900613" y="5543550"/>
          <p14:tracePt t="57415" x="4930775" y="5543550"/>
          <p14:tracePt t="57421" x="4945063" y="5543550"/>
          <p14:tracePt t="57432" x="4975225" y="5543550"/>
          <p14:tracePt t="57439" x="5005388" y="5543550"/>
          <p14:tracePt t="57448" x="5035550" y="5543550"/>
          <p14:tracePt t="57453" x="5049838" y="5543550"/>
          <p14:tracePt t="57464" x="5110163" y="5543550"/>
          <p14:tracePt t="57470" x="5140325" y="5527675"/>
          <p14:tracePt t="57482" x="5168900" y="5527675"/>
          <p14:tracePt t="57486" x="5214938" y="5513388"/>
          <p14:tracePt t="57498" x="5245100" y="5513388"/>
          <p14:tracePt t="57503" x="5273675" y="5513388"/>
          <p14:tracePt t="57515" x="5289550" y="5499100"/>
          <p14:tracePt t="57518" x="5319713" y="5499100"/>
          <p14:tracePt t="57535" x="5334000" y="5499100"/>
          <p14:tracePt t="57559" x="5348288" y="5499100"/>
          <p14:tracePt t="58394" x="5364163" y="5499100"/>
          <p14:tracePt t="58401" x="5394325" y="5499100"/>
          <p14:tracePt t="58409" x="5408613" y="5483225"/>
          <p14:tracePt t="58417" x="5438775" y="5483225"/>
          <p14:tracePt t="58426" x="5468938" y="5468938"/>
          <p14:tracePt t="58433" x="5499100" y="5468938"/>
          <p14:tracePt t="58441" x="5527675" y="5453063"/>
          <p14:tracePt t="58450" x="5588000" y="5438775"/>
          <p14:tracePt t="58458" x="5632450" y="5422900"/>
          <p14:tracePt t="58466" x="5676900" y="5408613"/>
          <p14:tracePt t="58474" x="5722938" y="5394325"/>
          <p14:tracePt t="58485" x="5797550" y="5394325"/>
          <p14:tracePt t="58490" x="5842000" y="5378450"/>
          <p14:tracePt t="58500" x="5872163" y="5364163"/>
          <p14:tracePt t="58505" x="5961063" y="5348288"/>
          <p14:tracePt t="58517" x="6021388" y="5348288"/>
          <p14:tracePt t="58522" x="6081713" y="5319713"/>
          <p14:tracePt t="58532" x="6140450" y="5319713"/>
          <p14:tracePt t="58538" x="6200775" y="5303838"/>
          <p14:tracePt t="58546" x="6275388" y="5303838"/>
          <p14:tracePt t="58555" x="6335713" y="5289550"/>
          <p14:tracePt t="58562" x="6410325" y="5289550"/>
          <p14:tracePt t="58571" x="6499225" y="5289550"/>
          <p14:tracePt t="58579" x="6559550" y="5289550"/>
          <p14:tracePt t="58588" x="6634163" y="5289550"/>
          <p14:tracePt t="58595" x="6738938" y="5289550"/>
          <p14:tracePt t="58604" x="6813550" y="5289550"/>
          <p14:tracePt t="58611" x="6902450" y="5289550"/>
          <p14:tracePt t="58620" x="6992938" y="5289550"/>
          <p14:tracePt t="58627" x="7097713" y="5289550"/>
          <p14:tracePt t="58636" x="7186613" y="5289550"/>
          <p14:tracePt t="58644" x="7277100" y="5289550"/>
          <p14:tracePt t="58652" x="7366000" y="5289550"/>
          <p14:tracePt t="58660" x="7454900" y="5289550"/>
          <p14:tracePt t="59074" x="7470775" y="5289550"/>
          <p14:tracePt t="59083" x="7500938" y="5289550"/>
          <p14:tracePt t="59088" x="7545388" y="5289550"/>
          <p14:tracePt t="59097" x="7605713" y="5273675"/>
          <p14:tracePt t="59106" x="7694613" y="5259388"/>
          <p14:tracePt t="59116" x="7769225" y="5245100"/>
          <p14:tracePt t="59121" x="7859713" y="5229225"/>
          <p14:tracePt t="59129" x="7948613" y="5199063"/>
          <p14:tracePt t="59137" x="8053388" y="5184775"/>
          <p14:tracePt t="59150" x="8142288" y="5154613"/>
          <p14:tracePt t="59154" x="8247063" y="5124450"/>
          <p14:tracePt t="59162" x="8367713" y="5110163"/>
          <p14:tracePt t="59170" x="8470900" y="5080000"/>
          <p14:tracePt t="59178" x="8605838" y="5065713"/>
          <p14:tracePt t="59187" x="8710613" y="5035550"/>
          <p14:tracePt t="59193" x="8815388" y="5019675"/>
          <p14:tracePt t="59202" x="8934450" y="5005388"/>
          <p14:tracePt t="59210" x="9055100" y="4991100"/>
          <p14:tracePt t="59219" x="9174163" y="4975225"/>
          <p14:tracePt t="59226" x="9293225" y="4960938"/>
          <p14:tracePt t="59234" x="9398000" y="4960938"/>
          <p14:tracePt t="59243" x="9517063" y="4945063"/>
          <p14:tracePt t="59251" x="9621838" y="4945063"/>
          <p14:tracePt t="59259" x="9712325" y="4930775"/>
          <p14:tracePt t="59267" x="9817100" y="4930775"/>
          <p14:tracePt t="59275" x="9891713" y="4930775"/>
          <p14:tracePt t="59284" x="9966325" y="4930775"/>
          <p14:tracePt t="59292" x="9994900" y="4930775"/>
          <p14:tracePt t="59300" x="10055225" y="4914900"/>
          <p14:tracePt t="59307" x="10115550" y="4914900"/>
          <p14:tracePt t="59317" x="10145713" y="4914900"/>
          <p14:tracePt t="59325" x="10160000" y="4914900"/>
          <p14:tracePt t="59333" x="10190163" y="4914900"/>
          <p14:tracePt t="59340" x="10204450" y="4914900"/>
          <p14:tracePt t="59350" x="10220325" y="4914900"/>
          <p14:tracePt t="63329" x="10234613" y="4914900"/>
          <p14:tracePt t="63335" x="10264775" y="4914900"/>
          <p14:tracePt t="63344" x="10279063" y="4914900"/>
          <p14:tracePt t="63351" x="10309225" y="4914900"/>
          <p14:tracePt t="63361" x="10339388" y="4914900"/>
          <p14:tracePt t="63374" x="10369550" y="4930775"/>
          <p14:tracePt t="63377" x="10399713" y="4930775"/>
          <p14:tracePt t="63383" x="10444163" y="4945063"/>
          <p14:tracePt t="63393" x="10474325" y="4945063"/>
          <p14:tracePt t="63399" x="10502900" y="4945063"/>
          <p14:tracePt t="63408" x="10533063" y="4960938"/>
          <p14:tracePt t="63416" x="10548938" y="4975225"/>
          <p14:tracePt t="63426" x="10579100" y="4975225"/>
          <p14:tracePt t="63432" x="10607675" y="4991100"/>
          <p14:tracePt t="63440" x="10623550" y="4991100"/>
          <p14:tracePt t="63450" x="10637838" y="5005388"/>
          <p14:tracePt t="63457" x="10653713" y="5005388"/>
          <p14:tracePt t="63466" x="10668000" y="5019675"/>
          <p14:tracePt t="63473" x="10682288" y="5019675"/>
          <p14:tracePt t="63484" x="10682288" y="5035550"/>
          <p14:tracePt t="63488" x="10698163" y="5035550"/>
          <p14:tracePt t="63499" x="10712450" y="5035550"/>
          <p14:tracePt t="63505" x="10728325" y="5035550"/>
          <p14:tracePt t="63515" x="10728325" y="5049838"/>
          <p14:tracePt t="63522" x="10742613" y="5049838"/>
          <p14:tracePt t="63537" x="10742613" y="5065713"/>
          <p14:tracePt t="63546" x="10756900" y="5065713"/>
          <p14:tracePt t="63562" x="10772775" y="5065713"/>
          <p14:tracePt t="63570" x="10772775" y="5080000"/>
          <p14:tracePt t="63610" x="10772775" y="5094288"/>
          <p14:tracePt t="68196" x="10772775" y="5110163"/>
          <p14:tracePt t="68204" x="10772775" y="5140325"/>
          <p14:tracePt t="68212" x="10772775" y="5168900"/>
          <p14:tracePt t="68226" x="10772775" y="5199063"/>
          <p14:tracePt t="68228" x="10772775" y="5229225"/>
          <p14:tracePt t="68236" x="10772775" y="5259388"/>
          <p14:tracePt t="68245" x="10772775" y="5273675"/>
          <p14:tracePt t="68253" x="10772775" y="5303838"/>
          <p14:tracePt t="68261" x="10772775" y="5334000"/>
          <p14:tracePt t="68268" x="10772775" y="5364163"/>
          <p14:tracePt t="68277" x="10756900" y="5378450"/>
          <p14:tracePt t="68285" x="10756900" y="5394325"/>
          <p14:tracePt t="68293" x="10742613" y="5408613"/>
          <p14:tracePt t="68300" x="10728325" y="5422900"/>
          <p14:tracePt t="68309" x="10728325" y="5438775"/>
          <p14:tracePt t="68317" x="10712450" y="5453063"/>
          <p14:tracePt t="68326" x="10698163" y="5453063"/>
          <p14:tracePt t="68334" x="10698163" y="5468938"/>
          <p14:tracePt t="68342" x="10682288" y="5483225"/>
          <p14:tracePt t="68351" x="10653713" y="5499100"/>
          <p14:tracePt t="68359" x="10623550" y="5513388"/>
          <p14:tracePt t="68367" x="10593388" y="5543550"/>
          <p14:tracePt t="68374" x="10533063" y="5573713"/>
          <p14:tracePt t="68384" x="10458450" y="5602288"/>
          <p14:tracePt t="68391" x="10399713" y="5632450"/>
          <p14:tracePt t="68401" x="10294938" y="5676900"/>
          <p14:tracePt t="68406" x="10204450" y="5737225"/>
          <p14:tracePt t="68417" x="10071100" y="5781675"/>
          <p14:tracePt t="68423" x="9936163" y="5827713"/>
          <p14:tracePt t="68433" x="9801225" y="5872163"/>
          <p14:tracePt t="68438" x="9637713" y="5916613"/>
          <p14:tracePt t="68447" x="9383713" y="5991225"/>
          <p14:tracePt t="68456" x="9218613" y="6021388"/>
          <p14:tracePt t="68463" x="9129713" y="6051550"/>
          <p14:tracePt t="68471" x="8964613" y="6081713"/>
          <p14:tracePt t="68480" x="8785225" y="6110288"/>
          <p14:tracePt t="68488" x="8621713" y="6126163"/>
          <p14:tracePt t="68496" x="8307388" y="6156325"/>
          <p14:tracePt t="68503" x="8216900" y="6170613"/>
          <p14:tracePt t="68518" x="8053388" y="6184900"/>
          <p14:tracePt t="68521" x="7918450" y="6200775"/>
          <p14:tracePt t="68527" x="7785100" y="6200775"/>
          <p14:tracePt t="68536" x="7680325" y="6215063"/>
          <p14:tracePt t="68544" x="7559675" y="6215063"/>
          <p14:tracePt t="68553" x="7485063" y="6215063"/>
          <p14:tracePt t="68560" x="7396163" y="6215063"/>
          <p14:tracePt t="68568" x="7366000" y="6215063"/>
          <p14:tracePt t="68576" x="7291388" y="6215063"/>
          <p14:tracePt t="68585" x="7231063" y="6215063"/>
          <p14:tracePt t="68593" x="7186613" y="6215063"/>
          <p14:tracePt t="68600" x="7142163" y="6215063"/>
          <p14:tracePt t="68609" x="7112000" y="6215063"/>
          <p14:tracePt t="68617" x="7081838" y="6200775"/>
          <p14:tracePt t="68626" x="7067550" y="6200775"/>
          <p14:tracePt t="68634" x="7051675" y="6200775"/>
          <p14:tracePt t="68641" x="7037388" y="6200775"/>
          <p14:tracePt t="68650" x="7037388" y="6184900"/>
          <p14:tracePt t="68666" x="7023100" y="6184900"/>
          <p14:tracePt t="69055" x="7023100" y="6156325"/>
          <p14:tracePt t="69062" x="7023100" y="6126163"/>
          <p14:tracePt t="69070" x="7037388" y="6096000"/>
          <p14:tracePt t="69085" x="7051675" y="6051550"/>
          <p14:tracePt t="69087" x="7081838" y="5991225"/>
          <p14:tracePt t="69094" x="7097713" y="5930900"/>
          <p14:tracePt t="69106" x="7126288" y="5842000"/>
          <p14:tracePt t="69111" x="7142163" y="5767388"/>
          <p14:tracePt t="69119" x="7186613" y="5692775"/>
          <p14:tracePt t="69127" x="7200900" y="5648325"/>
          <p14:tracePt t="69135" x="7231063" y="5543550"/>
          <p14:tracePt t="69143" x="7231063" y="5513388"/>
          <p14:tracePt t="69151" x="7261225" y="5438775"/>
          <p14:tracePt t="69160" x="7277100" y="5394325"/>
          <p14:tracePt t="69167" x="7291388" y="5348288"/>
          <p14:tracePt t="69175" x="7305675" y="5289550"/>
          <p14:tracePt t="69184" x="7321550" y="5259388"/>
          <p14:tracePt t="69193" x="7321550" y="5229225"/>
          <p14:tracePt t="69200" x="7335838" y="5199063"/>
          <p14:tracePt t="69208" x="7335838" y="5184775"/>
          <p14:tracePt t="69219" x="7335838" y="5168900"/>
          <p14:tracePt t="69224" x="7351713" y="5154613"/>
          <p14:tracePt t="69234" x="7351713" y="5140325"/>
          <p14:tracePt t="69252" x="7351713" y="5124450"/>
          <p14:tracePt t="69281" x="7351713" y="5110163"/>
          <p14:tracePt t="69314" x="7366000" y="5110163"/>
          <p14:tracePt t="72889" x="7396163" y="5110163"/>
          <p14:tracePt t="72897" x="7426325" y="5110163"/>
          <p14:tracePt t="72905" x="7454900" y="5110163"/>
          <p14:tracePt t="72913" x="7470775" y="5094288"/>
          <p14:tracePt t="72922" x="7515225" y="5094288"/>
          <p14:tracePt t="72929" x="7531100" y="5080000"/>
          <p14:tracePt t="72937" x="7575550" y="5065713"/>
          <p14:tracePt t="72946" x="7620000" y="5049838"/>
          <p14:tracePt t="72953" x="7664450" y="5035550"/>
          <p14:tracePt t="72961" x="7708900" y="5019675"/>
          <p14:tracePt t="72969" x="7769225" y="5005388"/>
          <p14:tracePt t="72977" x="7829550" y="4991100"/>
          <p14:tracePt t="72987" x="7888288" y="4975225"/>
          <p14:tracePt t="72994" x="7934325" y="4960938"/>
          <p14:tracePt t="73002" x="7993063" y="4945063"/>
          <p14:tracePt t="73010" x="8008938" y="4945063"/>
          <p14:tracePt t="73019" x="8067675" y="4945063"/>
          <p14:tracePt t="73027" x="8113713" y="4930775"/>
          <p14:tracePt t="73034" x="8158163" y="4914900"/>
          <p14:tracePt t="73042" x="8202613" y="4914900"/>
          <p14:tracePt t="73051" x="8232775" y="4900613"/>
          <p14:tracePt t="73059" x="8262938" y="4900613"/>
          <p14:tracePt t="73067" x="8293100" y="4886325"/>
          <p14:tracePt t="73075" x="8321675" y="4886325"/>
          <p14:tracePt t="73085" x="8337550" y="4886325"/>
          <p14:tracePt t="73091" x="8351838" y="4886325"/>
          <p14:tracePt t="73100" x="8382000" y="4870450"/>
          <p14:tracePt t="73107" x="8396288" y="4870450"/>
          <p14:tracePt t="73118" x="8412163" y="4856163"/>
          <p14:tracePt t="73123" x="8426450" y="4856163"/>
          <p14:tracePt t="73134" x="8442325" y="4856163"/>
          <p14:tracePt t="73140" x="8456613" y="4856163"/>
          <p14:tracePt t="73156" x="8470900" y="4856163"/>
          <p14:tracePt t="73164" x="8486775" y="4856163"/>
          <p14:tracePt t="73189" x="8501063" y="4856163"/>
          <p14:tracePt t="73213" x="8516938" y="4856163"/>
          <p14:tracePt t="78558" x="8531225" y="4856163"/>
          <p14:tracePt t="78569" x="8547100" y="4856163"/>
          <p14:tracePt t="78574" x="8561388" y="4870450"/>
          <p14:tracePt t="78581" x="8591550" y="4870450"/>
          <p14:tracePt t="78594" x="8621713" y="4900613"/>
          <p14:tracePt t="78600" x="8636000" y="4914900"/>
          <p14:tracePt t="78606" x="8666163" y="4930775"/>
          <p14:tracePt t="78619" x="8696325" y="4945063"/>
          <p14:tracePt t="78623" x="8710613" y="4960938"/>
          <p14:tracePt t="78630" x="8740775" y="4991100"/>
          <p14:tracePt t="78639" x="8770938" y="4991100"/>
          <p14:tracePt t="78646" x="8801100" y="5005388"/>
          <p14:tracePt t="78656" x="8829675" y="5019675"/>
          <p14:tracePt t="78663" x="8859838" y="5035550"/>
          <p14:tracePt t="78671" x="8890000" y="5049838"/>
          <p14:tracePt t="78679" x="8904288" y="5065713"/>
          <p14:tracePt t="78688" x="8950325" y="5080000"/>
          <p14:tracePt t="78695" x="8964613" y="5080000"/>
          <p14:tracePt t="78704" x="8994775" y="5094288"/>
          <p14:tracePt t="78711" x="9009063" y="5110163"/>
          <p14:tracePt t="78721" x="9024938" y="5110163"/>
          <p14:tracePt t="78728" x="9024938" y="5124450"/>
          <p14:tracePt t="78736" x="9039225" y="5124450"/>
          <p14:tracePt t="78761" x="9055100" y="5124450"/>
          <p14:tracePt t="82490" x="9069388" y="5124450"/>
          <p14:tracePt t="82502" x="9083675" y="5124450"/>
          <p14:tracePt t="82505" x="9113838" y="5124450"/>
          <p14:tracePt t="82513" x="9144000" y="5124450"/>
          <p14:tracePt t="82523" x="9174163" y="5124450"/>
          <p14:tracePt t="82529" x="9218613" y="5124450"/>
          <p14:tracePt t="82537" x="9263063" y="5124450"/>
          <p14:tracePt t="82546" x="9309100" y="5124450"/>
          <p14:tracePt t="82554" x="9353550" y="5140325"/>
          <p14:tracePt t="82562" x="9428163" y="5140325"/>
          <p14:tracePt t="82571" x="9486900" y="5154613"/>
          <p14:tracePt t="82578" x="9547225" y="5184775"/>
          <p14:tracePt t="82586" x="9637713" y="5199063"/>
          <p14:tracePt t="82594" x="9712325" y="5229225"/>
          <p14:tracePt t="82602" x="9786938" y="5259388"/>
          <p14:tracePt t="82610" x="9891713" y="5289550"/>
          <p14:tracePt t="82619" x="9966325" y="5319713"/>
          <p14:tracePt t="82627" x="10055225" y="5364163"/>
          <p14:tracePt t="82635" x="10129838" y="5378450"/>
          <p14:tracePt t="82643" x="10220325" y="5422900"/>
          <p14:tracePt t="82652" x="10294938" y="5453063"/>
          <p14:tracePt t="82659" x="10369550" y="5483225"/>
          <p14:tracePt t="82667" x="10458450" y="5513388"/>
          <p14:tracePt t="82675" x="10533063" y="5527675"/>
          <p14:tracePt t="82685" x="10563225" y="5543550"/>
          <p14:tracePt t="82692" x="10623550" y="5543550"/>
          <p14:tracePt t="82701" x="10682288" y="5557838"/>
          <p14:tracePt t="82708" x="10742613" y="5573713"/>
          <p14:tracePt t="82718" x="10787063" y="5573713"/>
          <p14:tracePt t="82724" x="10833100" y="5588000"/>
          <p14:tracePt t="82734" x="10861675" y="5588000"/>
          <p14:tracePt t="82740" x="10891838" y="5588000"/>
          <p14:tracePt t="82751" x="10922000" y="5588000"/>
          <p14:tracePt t="82756" x="10952163" y="5588000"/>
          <p14:tracePt t="82765" x="10982325" y="5588000"/>
          <p14:tracePt t="82773" x="11010900" y="5588000"/>
          <p14:tracePt t="82783" x="11026775" y="5573713"/>
          <p14:tracePt t="82789" x="11056938" y="5573713"/>
          <p14:tracePt t="82799" x="11071225" y="5557838"/>
          <p14:tracePt t="82805" x="11101388" y="5543550"/>
          <p14:tracePt t="82815" x="11131550" y="5527675"/>
          <p14:tracePt t="82821" x="11161713" y="5527675"/>
          <p14:tracePt t="82832" x="11190288" y="5513388"/>
          <p14:tracePt t="82837" x="11220450" y="5499100"/>
          <p14:tracePt t="82849" x="11250613" y="5483225"/>
          <p14:tracePt t="82853" x="11264900" y="5468938"/>
          <p14:tracePt t="82866" x="11295063" y="5468938"/>
          <p14:tracePt t="82869" x="11310938" y="5453063"/>
          <p14:tracePt t="82882" x="11325225" y="5453063"/>
          <p14:tracePt t="82885" x="11341100" y="5438775"/>
          <p14:tracePt t="82900" x="11355388" y="5438775"/>
          <p14:tracePt t="82902" x="11369675" y="5438775"/>
          <p14:tracePt t="82916" x="11369675" y="5422900"/>
          <p14:tracePt t="82918" x="11385550" y="5422900"/>
          <p14:tracePt t="82935" x="11399838" y="5422900"/>
          <p14:tracePt t="82952" x="11415713" y="5408613"/>
          <p14:tracePt t="82968" x="11430000" y="5408613"/>
          <p14:tracePt t="82991" x="11444288" y="5408613"/>
          <p14:tracePt t="89176" x="11415713" y="5408613"/>
          <p14:tracePt t="89185" x="11399838" y="5408613"/>
          <p14:tracePt t="89191" x="11385550" y="5408613"/>
          <p14:tracePt t="89205" x="11355388" y="5422900"/>
          <p14:tracePt t="89208" x="11325225" y="5438775"/>
          <p14:tracePt t="89215" x="11295063" y="5438775"/>
          <p14:tracePt t="89223" x="11250613" y="5453063"/>
          <p14:tracePt t="89235" x="11220450" y="5453063"/>
          <p14:tracePt t="89239" x="11190288" y="5468938"/>
          <p14:tracePt t="89250" x="11145838" y="5483225"/>
          <p14:tracePt t="89256" x="11115675" y="5499100"/>
          <p14:tracePt t="89264" x="11087100" y="5499100"/>
          <p14:tracePt t="89273" x="11056938" y="5513388"/>
          <p14:tracePt t="89281" x="11026775" y="5513388"/>
          <p14:tracePt t="89288" x="10996613" y="5527675"/>
          <p14:tracePt t="89296" x="10982325" y="5527675"/>
          <p14:tracePt t="89305" x="10966450" y="5527675"/>
          <p14:tracePt t="89313" x="10952163" y="5543550"/>
          <p14:tracePt t="89321" x="10936288" y="5543550"/>
          <p14:tracePt t="89329" x="10922000" y="5543550"/>
          <p14:tracePt t="89338" x="10907713" y="5557838"/>
          <p14:tracePt t="89345" x="10891838" y="5557838"/>
          <p14:tracePt t="89354" x="10877550" y="5557838"/>
          <p14:tracePt t="89361" x="10861675" y="5573713"/>
          <p14:tracePt t="89370" x="10847388" y="5573713"/>
          <p14:tracePt t="89377" x="10833100" y="5588000"/>
          <p14:tracePt t="89385" x="10817225" y="5588000"/>
          <p14:tracePt t="89394" x="10802938" y="5602288"/>
          <p14:tracePt t="89403" x="10787063" y="5602288"/>
          <p14:tracePt t="89410" x="10772775" y="5618163"/>
          <p14:tracePt t="89418" x="10756900" y="5632450"/>
          <p14:tracePt t="89426" x="10728325" y="5632450"/>
          <p14:tracePt t="89435" x="10698163" y="5648325"/>
          <p14:tracePt t="89442" x="10668000" y="5662613"/>
          <p14:tracePt t="89451" x="10653713" y="5676900"/>
          <p14:tracePt t="89459" x="10607675" y="5692775"/>
          <p14:tracePt t="89468" x="10579100" y="5707063"/>
          <p14:tracePt t="89475" x="10548938" y="5722938"/>
          <p14:tracePt t="89484" x="10533063" y="5737225"/>
          <p14:tracePt t="89491" x="10502900" y="5753100"/>
          <p14:tracePt t="89502" x="10474325" y="5767388"/>
          <p14:tracePt t="89507" x="10444163" y="5781675"/>
          <p14:tracePt t="89518" x="10428288" y="5797550"/>
          <p14:tracePt t="89523" x="10399713" y="5797550"/>
          <p14:tracePt t="89534" x="10383838" y="5811838"/>
          <p14:tracePt t="89540" x="10369550" y="5827713"/>
          <p14:tracePt t="89549" x="10339388" y="5827713"/>
          <p14:tracePt t="89556" x="10325100" y="5842000"/>
          <p14:tracePt t="89566" x="10294938" y="5842000"/>
          <p14:tracePt t="89573" x="10279063" y="5842000"/>
          <p14:tracePt t="89583" x="10264775" y="5856288"/>
          <p14:tracePt t="89588" x="10234613" y="5872163"/>
          <p14:tracePt t="89599" x="10220325" y="5872163"/>
          <p14:tracePt t="89605" x="10204450" y="5872163"/>
          <p14:tracePt t="89616" x="10190163" y="5886450"/>
          <p14:tracePt t="89620" x="10174288" y="5886450"/>
          <p14:tracePt t="89633" x="10160000" y="5886450"/>
          <p14:tracePt t="89637" x="10145713" y="5902325"/>
          <p14:tracePt t="89649" x="10129838" y="5902325"/>
          <p14:tracePt t="89653" x="10115550" y="5902325"/>
          <p14:tracePt t="89666" x="10099675" y="5902325"/>
          <p14:tracePt t="89677" x="10085388" y="5916613"/>
          <p14:tracePt t="89685" x="10071100" y="5916613"/>
          <p14:tracePt t="89710" x="10055225" y="5916613"/>
          <p14:tracePt t="89743" x="10040938" y="5916613"/>
          <p14:tracePt t="89824" x="10055225" y="5902325"/>
          <p14:tracePt t="89839" x="10071100" y="5902325"/>
          <p14:tracePt t="89863" x="10085388" y="5902325"/>
          <p14:tracePt t="89871" x="10099675" y="5902325"/>
          <p14:tracePt t="89887" x="10115550" y="5886450"/>
          <p14:tracePt t="89896" x="10145713" y="5886450"/>
          <p14:tracePt t="89903" x="10160000" y="5886450"/>
          <p14:tracePt t="89912" x="10190163" y="5886450"/>
          <p14:tracePt t="89920" x="10204450" y="5886450"/>
          <p14:tracePt t="89929" x="10234613" y="5886450"/>
          <p14:tracePt t="89936" x="10264775" y="5886450"/>
          <p14:tracePt t="89944" x="10279063" y="5886450"/>
          <p14:tracePt t="89952" x="10309225" y="5886450"/>
          <p14:tracePt t="89961" x="10325100" y="5886450"/>
          <p14:tracePt t="89968" x="10353675" y="5886450"/>
          <p14:tracePt t="89976" x="10369550" y="5886450"/>
          <p14:tracePt t="89985" x="10383838" y="5886450"/>
          <p14:tracePt t="89994" x="10399713" y="5886450"/>
          <p14:tracePt t="90009" x="10414000" y="5886450"/>
          <p14:tracePt t="90034" x="10414000" y="5902325"/>
          <p14:tracePt t="90074" x="10414000" y="5916613"/>
          <p14:tracePt t="90085" x="10399713" y="5916613"/>
          <p14:tracePt t="90090" x="10383838" y="5916613"/>
          <p14:tracePt t="90101" x="10353675" y="5930900"/>
          <p14:tracePt t="90106" x="10339388" y="5930900"/>
          <p14:tracePt t="90114" x="10309225" y="5930900"/>
          <p14:tracePt t="90124" x="10294938" y="5946775"/>
          <p14:tracePt t="90130" x="10248900" y="5946775"/>
          <p14:tracePt t="90139" x="10234613" y="5961063"/>
          <p14:tracePt t="90147" x="10204450" y="5961063"/>
          <p14:tracePt t="90156" x="10174288" y="5961063"/>
          <p14:tracePt t="90163" x="10160000" y="5961063"/>
          <p14:tracePt t="90171" x="10145713" y="5961063"/>
          <p14:tracePt t="90179" x="10129838" y="5961063"/>
          <p14:tracePt t="90189" x="10115550" y="5961063"/>
          <p14:tracePt t="90195" x="10099675" y="5961063"/>
          <p14:tracePt t="90212" x="10085388" y="5961063"/>
          <p14:tracePt t="90252" x="10071100" y="5946775"/>
          <p14:tracePt t="90285" x="10071100" y="5930900"/>
          <p14:tracePt t="90317" x="10071100" y="5916613"/>
          <p14:tracePt t="90326" x="10055225" y="5916613"/>
          <p14:tracePt t="90365" x="10040938" y="5916613"/>
          <p14:tracePt t="90385" x="10025063" y="5916613"/>
          <p14:tracePt t="90390" x="10010775" y="5916613"/>
          <p14:tracePt t="90398" x="9994900" y="5916613"/>
          <p14:tracePt t="90406" x="9994900" y="5930900"/>
          <p14:tracePt t="90414" x="9980613" y="5946775"/>
          <p14:tracePt t="90423" x="9966325" y="5946775"/>
          <p14:tracePt t="90430" x="9950450" y="5961063"/>
          <p14:tracePt t="90439" x="9950450" y="5976938"/>
          <p14:tracePt t="90455" x="9936163" y="5991225"/>
          <p14:tracePt t="90471" x="9936163" y="6007100"/>
          <p14:tracePt t="90495" x="9936163" y="6021388"/>
          <p14:tracePt t="90511" x="9950450" y="6021388"/>
          <p14:tracePt t="90520" x="9966325" y="6021388"/>
          <p14:tracePt t="90527" x="9966325" y="6035675"/>
          <p14:tracePt t="90535" x="9980613" y="6035675"/>
          <p14:tracePt t="90544" x="9994900" y="6035675"/>
          <p14:tracePt t="90552" x="10010775" y="6035675"/>
          <p14:tracePt t="90569" x="10025063" y="6035675"/>
          <p14:tracePt t="90586" x="10040938" y="6035675"/>
          <p14:tracePt t="90592" x="10055225" y="6035675"/>
          <p14:tracePt t="90608" x="10071100" y="6035675"/>
          <p14:tracePt t="90618" x="10085388" y="6035675"/>
          <p14:tracePt t="90634" x="10099675" y="6035675"/>
          <p14:tracePt t="90652" x="10115550" y="6035675"/>
          <p14:tracePt t="90667" x="10129838" y="6035675"/>
          <p14:tracePt t="90672" x="10129838" y="6021388"/>
          <p14:tracePt t="90689" x="10145713" y="6007100"/>
          <p14:tracePt t="90713" x="10145713" y="5991225"/>
          <p14:tracePt t="90738" x="10145713" y="5976938"/>
          <p14:tracePt t="90811" x="10129838" y="5976938"/>
          <p14:tracePt t="90900" x="10129838" y="5991225"/>
          <p14:tracePt t="90940" x="10129838" y="6007100"/>
          <p14:tracePt t="92187" x="10145713" y="6007100"/>
          <p14:tracePt t="92196" x="10160000" y="6007100"/>
          <p14:tracePt t="92203" x="10174288" y="6007100"/>
          <p14:tracePt t="92211" x="10190163" y="6007100"/>
          <p14:tracePt t="92225" x="10204450" y="6007100"/>
          <p14:tracePt t="92228" x="10220325" y="5991225"/>
          <p14:tracePt t="92235" x="10234613" y="5991225"/>
          <p14:tracePt t="92243" x="10248900" y="5991225"/>
          <p14:tracePt t="92251" x="10264775" y="5991225"/>
          <p14:tracePt t="92259" x="10279063" y="5991225"/>
          <p14:tracePt t="92267" x="10294938" y="5991225"/>
          <p14:tracePt t="92275" x="10309225" y="5991225"/>
          <p14:tracePt t="92286" x="10325100" y="5976938"/>
          <p14:tracePt t="92291" x="10339388" y="5976938"/>
          <p14:tracePt t="92301" x="10353675" y="5976938"/>
          <p14:tracePt t="92308" x="10369550" y="5976938"/>
          <p14:tracePt t="92324" x="10383838" y="5976938"/>
          <p14:tracePt t="92350" x="10399713" y="5976938"/>
          <p14:tracePt t="92382" x="10399713" y="5961063"/>
          <p14:tracePt t="92389" x="10414000" y="5961063"/>
          <p14:tracePt t="92437" x="10414000" y="5946775"/>
          <p14:tracePt t="92470" x="10414000" y="5930900"/>
          <p14:tracePt t="92486" x="10428288" y="5930900"/>
          <p14:tracePt t="92503" x="10428288" y="5916613"/>
          <p14:tracePt t="92519" x="10444163" y="5902325"/>
          <p14:tracePt t="92527" x="10458450" y="5886450"/>
          <p14:tracePt t="92535" x="10474325" y="5856288"/>
          <p14:tracePt t="92543" x="10488613" y="5842000"/>
          <p14:tracePt t="92552" x="10518775" y="5811838"/>
          <p14:tracePt t="92559" x="10533063" y="5797550"/>
          <p14:tracePt t="92569" x="10563225" y="5767388"/>
          <p14:tracePt t="92575" x="10593388" y="5737225"/>
          <p14:tracePt t="92586" x="10607675" y="5722938"/>
          <p14:tracePt t="92591" x="10637838" y="5692775"/>
          <p14:tracePt t="92602" x="10653713" y="5676900"/>
          <p14:tracePt t="92607" x="10682288" y="5662613"/>
          <p14:tracePt t="92619" x="10698163" y="5648325"/>
          <p14:tracePt t="92623" x="10712450" y="5632450"/>
          <p14:tracePt t="92635" x="10742613" y="5618163"/>
          <p14:tracePt t="92640" x="10772775" y="5588000"/>
          <p14:tracePt t="92650" x="10787063" y="5588000"/>
          <p14:tracePt t="92656" x="10802938" y="5573713"/>
          <p14:tracePt t="92664" x="10833100" y="5557838"/>
          <p14:tracePt t="92672" x="10847388" y="5543550"/>
          <p14:tracePt t="92681" x="10877550" y="5543550"/>
          <p14:tracePt t="92690" x="10907713" y="5527675"/>
          <p14:tracePt t="92697" x="10922000" y="5513388"/>
          <p14:tracePt t="92705" x="10936288" y="5513388"/>
          <p14:tracePt t="92714" x="10952163" y="5513388"/>
          <p14:tracePt t="92721" x="10952163" y="5499100"/>
          <p14:tracePt t="92729" x="10966450" y="5499100"/>
          <p14:tracePt t="92737" x="10982325" y="5499100"/>
          <p14:tracePt t="92753" x="10996613" y="5499100"/>
          <p14:tracePt t="92761" x="10996613" y="5483225"/>
          <p14:tracePt t="92778" x="11010900" y="5483225"/>
          <p14:tracePt t="92843" x="11026775" y="5468938"/>
          <p14:tracePt t="92876" x="11041063" y="5453063"/>
          <p14:tracePt t="92887" x="11056938" y="5453063"/>
          <p14:tracePt t="92891" x="11087100" y="5438775"/>
          <p14:tracePt t="92902" x="11101388" y="5438775"/>
          <p14:tracePt t="92907" x="11115675" y="5422900"/>
          <p14:tracePt t="92919" x="11131550" y="5408613"/>
          <p14:tracePt t="92923" x="11161713" y="5394325"/>
          <p14:tracePt t="92935" x="11176000" y="5378450"/>
          <p14:tracePt t="92940" x="11190288" y="5364163"/>
          <p14:tracePt t="92952" x="11206163" y="5364163"/>
          <p14:tracePt t="92955" x="11220450" y="5348288"/>
          <p14:tracePt t="92964" x="11236325" y="5334000"/>
          <p14:tracePt t="92988" x="11250613" y="5334000"/>
          <p14:tracePt t="92996" x="11250613" y="5319713"/>
          <p14:tracePt t="93013" x="11264900" y="5319713"/>
          <p14:tracePt t="93191" x="11264900" y="5334000"/>
          <p14:tracePt t="93207" x="11264900" y="5348288"/>
          <p14:tracePt t="93225" x="11250613" y="5364163"/>
          <p14:tracePt t="93231" x="11250613" y="5378450"/>
          <p14:tracePt t="93248" x="11250613" y="5394325"/>
          <p14:tracePt t="93263" x="11250613" y="5408613"/>
          <p14:tracePt t="93272" x="11250613" y="5422900"/>
          <p14:tracePt t="93280" x="11236325" y="5422900"/>
          <p14:tracePt t="93288" x="11236325" y="5438775"/>
          <p14:tracePt t="93296" x="11236325" y="5453063"/>
          <p14:tracePt t="93417" x="11250613" y="5438775"/>
          <p14:tracePt t="93425" x="11250613" y="5422900"/>
          <p14:tracePt t="93436" x="11250613" y="5408613"/>
          <p14:tracePt t="93441" x="11264900" y="5394325"/>
          <p14:tracePt t="93449" x="11264900" y="5364163"/>
          <p14:tracePt t="93458" x="11280775" y="5319713"/>
          <p14:tracePt t="93471" x="11295063" y="5289550"/>
          <p14:tracePt t="93473" x="11325225" y="5259388"/>
          <p14:tracePt t="93484" x="11341100" y="5199063"/>
          <p14:tracePt t="93490" x="11355388" y="5168900"/>
          <p14:tracePt t="93500" x="11369675" y="5140325"/>
          <p14:tracePt t="93506" x="11385550" y="5110163"/>
          <p14:tracePt t="93514" x="11415713" y="5065713"/>
          <p14:tracePt t="93523" x="11430000" y="5049838"/>
          <p14:tracePt t="93530" x="11444288" y="5019675"/>
          <p14:tracePt t="93540" x="11460163" y="5005388"/>
          <p14:tracePt t="93552" x="11460163" y="4991100"/>
          <p14:tracePt t="93555" x="11474450" y="4991100"/>
          <p14:tracePt t="93572" x="11474450" y="4975225"/>
          <p14:tracePt t="93579" x="11490325" y="4975225"/>
          <p14:tracePt t="97915" x="11474450" y="5005388"/>
          <p14:tracePt t="97926" x="11444288" y="5035550"/>
          <p14:tracePt t="97930" x="11415713" y="5065713"/>
          <p14:tracePt t="97938" x="11355388" y="5140325"/>
          <p14:tracePt t="97946" x="11325225" y="5184775"/>
          <p14:tracePt t="97964" x="11250613" y="5245100"/>
          <p14:tracePt t="97971" x="11206163" y="5303838"/>
          <p14:tracePt t="97978" x="11161713" y="5334000"/>
          <p14:tracePt t="97988" x="11131550" y="5364163"/>
          <p14:tracePt t="97995" x="11101388" y="5408613"/>
          <p14:tracePt t="98002" x="11056938" y="5422900"/>
          <p14:tracePt t="98011" x="11041063" y="5438775"/>
          <p14:tracePt t="98019" x="11010900" y="5453063"/>
          <p14:tracePt t="98027" x="10996613" y="5468938"/>
          <p14:tracePt t="98035" x="10982325" y="5468938"/>
          <p14:tracePt t="98044" x="10966450" y="5483225"/>
          <p14:tracePt t="98052" x="10952163" y="5483225"/>
          <p14:tracePt t="98059" x="10936288" y="5483225"/>
          <p14:tracePt t="98085" x="10922000" y="5483225"/>
          <p14:tracePt t="98102" x="10907713" y="5483225"/>
          <p14:tracePt t="98132" x="10891838" y="5483225"/>
          <p14:tracePt t="98156" x="10877550" y="5483225"/>
          <p14:tracePt t="98189" x="10877550" y="5468938"/>
          <p14:tracePt t="98222" x="10877550" y="5453063"/>
          <p14:tracePt t="98254" x="10877550" y="5438775"/>
          <p14:tracePt t="98279" x="10877550" y="5422900"/>
          <p14:tracePt t="98294" x="10877550" y="5408613"/>
          <p14:tracePt t="98335" x="10877550" y="5394325"/>
          <p14:tracePt t="98352" x="10891838" y="53943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3F5E8-A75A-4A3E-A9E4-F23879B0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(PFO closure or </a:t>
            </a:r>
            <a:r>
              <a:rPr lang="en-US" dirty="0" err="1"/>
              <a:t>Antiplatelate</a:t>
            </a:r>
            <a:r>
              <a:rPr lang="en-US" dirty="0"/>
              <a:t> Therapy for Cryptogenic Stroke)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61D91-4719-46FC-9128-A2D0D9A25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0" y="1810417"/>
            <a:ext cx="2506579" cy="4891171"/>
          </a:xfrm>
        </p:spPr>
        <p:txBody>
          <a:bodyPr>
            <a:normAutofit/>
          </a:bodyPr>
          <a:lstStyle/>
          <a:p>
            <a:r>
              <a:rPr lang="en-US" sz="1800" dirty="0"/>
              <a:t>18-59 </a:t>
            </a:r>
            <a:r>
              <a:rPr lang="en-US" sz="1800" dirty="0" err="1"/>
              <a:t>y.o</a:t>
            </a:r>
            <a:r>
              <a:rPr lang="en-US" sz="1800" dirty="0"/>
              <a:t>.</a:t>
            </a:r>
          </a:p>
          <a:p>
            <a:r>
              <a:rPr lang="en-US" sz="1800" dirty="0"/>
              <a:t>664 patients</a:t>
            </a:r>
          </a:p>
          <a:p>
            <a:r>
              <a:rPr lang="en-US" sz="1800" dirty="0"/>
              <a:t>With stroke and moderate large PFO</a:t>
            </a:r>
          </a:p>
          <a:p>
            <a:r>
              <a:rPr lang="en-US" sz="1800" dirty="0"/>
              <a:t>High </a:t>
            </a:r>
            <a:r>
              <a:rPr lang="en-US" sz="1800" dirty="0" err="1"/>
              <a:t>RoPE</a:t>
            </a:r>
            <a:r>
              <a:rPr lang="en-US" sz="1800" dirty="0"/>
              <a:t> score</a:t>
            </a:r>
          </a:p>
          <a:p>
            <a:r>
              <a:rPr lang="en-US" sz="1800" dirty="0"/>
              <a:t>2 groups</a:t>
            </a:r>
          </a:p>
          <a:p>
            <a:pPr lvl="1"/>
            <a:r>
              <a:rPr lang="en-US" sz="1600" dirty="0"/>
              <a:t>PFO closure group + long term AP </a:t>
            </a:r>
            <a:r>
              <a:rPr lang="en-US" sz="1600" dirty="0" err="1"/>
              <a:t>th</a:t>
            </a:r>
            <a:r>
              <a:rPr lang="en-US" sz="1600" dirty="0"/>
              <a:t> (300mg Clopidogrel) – </a:t>
            </a:r>
            <a:r>
              <a:rPr lang="en-US" sz="1600" dirty="0" err="1"/>
              <a:t>Helex</a:t>
            </a:r>
            <a:r>
              <a:rPr lang="en-US" sz="1600" dirty="0"/>
              <a:t> septal or </a:t>
            </a:r>
            <a:r>
              <a:rPr lang="en-US" sz="1600" dirty="0" err="1"/>
              <a:t>Cardioform</a:t>
            </a:r>
            <a:r>
              <a:rPr lang="en-US" sz="1600" dirty="0"/>
              <a:t> occlude, 441 pts</a:t>
            </a:r>
          </a:p>
          <a:p>
            <a:pPr lvl="1"/>
            <a:r>
              <a:rPr lang="en-US" sz="1600" dirty="0"/>
              <a:t>AP group alone (ASA, Clopidogrel, ASA + Dipyridamole) – 223 pts</a:t>
            </a:r>
            <a:endParaRPr lang="sr-Latn-RS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8FBB8A-E266-46D1-B968-971BDC010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9" y="2184556"/>
            <a:ext cx="6547225" cy="350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5294A0-321C-428F-AFBC-E8E5657D6BD9}"/>
              </a:ext>
            </a:extLst>
          </p:cNvPr>
          <p:cNvSpPr txBox="1">
            <a:spLocks/>
          </p:cNvSpPr>
          <p:nvPr/>
        </p:nvSpPr>
        <p:spPr>
          <a:xfrm>
            <a:off x="9484894" y="1690688"/>
            <a:ext cx="2506579" cy="4891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Occurrence of new stroke was </a:t>
            </a:r>
            <a:r>
              <a:rPr lang="en-US" sz="1800" dirty="0" err="1"/>
              <a:t>signif</a:t>
            </a:r>
            <a:r>
              <a:rPr lang="en-US" sz="1800" dirty="0"/>
              <a:t>. lower in PFO group</a:t>
            </a:r>
          </a:p>
          <a:p>
            <a:r>
              <a:rPr lang="en-US" sz="1800" dirty="0"/>
              <a:t>SAE – without statis. </a:t>
            </a:r>
            <a:r>
              <a:rPr lang="en-US" sz="1800" dirty="0" err="1"/>
              <a:t>signif</a:t>
            </a:r>
            <a:r>
              <a:rPr lang="en-US" sz="1800" dirty="0"/>
              <a:t>. Differences between groups, as well as adverse events related to occlusion implantation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29EAA-149D-4EC5-A6EB-A19E9E83AE18}"/>
              </a:ext>
            </a:extLst>
          </p:cNvPr>
          <p:cNvSpPr txBox="1"/>
          <p:nvPr/>
        </p:nvSpPr>
        <p:spPr>
          <a:xfrm>
            <a:off x="119270" y="6512761"/>
            <a:ext cx="119606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Latn-RS" sz="1000" b="0" i="0" u="none" strike="noStrike" baseline="0" dirty="0"/>
              <a:t>Sondergaard L, Kasner SE, Rhodes JF, et al. Patent foramen ovale closure or antiplatelet therapy for cryptogenic stroke. N Engl J Med 2017;377:1033–1042.</a:t>
            </a:r>
            <a:endParaRPr lang="sr-Latn-RS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60097E-9BCE-E947-A24E-013867D33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45007"/>
      </p:ext>
    </p:extLst>
  </p:cSld>
  <p:clrMapOvr>
    <a:masterClrMapping/>
  </p:clrMapOvr>
  <p:transition spd="slow" advTm="655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82" x="7769225" y="44450"/>
          <p14:tracePt t="20493" x="7277100" y="284163"/>
          <p14:tracePt t="20494" x="6769100" y="538163"/>
          <p14:tracePt t="20503" x="6559550" y="673100"/>
          <p14:tracePt t="20510" x="6096000" y="896938"/>
          <p14:tracePt t="20518" x="5692775" y="1120775"/>
          <p14:tracePt t="20526" x="5289550" y="1300163"/>
          <p14:tracePt t="20535" x="4991100" y="1479550"/>
          <p14:tracePt t="20543" x="4676775" y="1628775"/>
          <p14:tracePt t="20551" x="4437063" y="1733550"/>
          <p14:tracePt t="20559" x="4183063" y="1866900"/>
          <p14:tracePt t="20567" x="4078288" y="1927225"/>
          <p14:tracePt t="20575" x="3898900" y="2032000"/>
          <p14:tracePt t="20583" x="3721100" y="2136775"/>
          <p14:tracePt t="20591" x="3570288" y="2241550"/>
          <p14:tracePt t="20600" x="3451225" y="2316163"/>
          <p14:tracePt t="20608" x="3362325" y="2374900"/>
          <p14:tracePt t="20616" x="3316288" y="2405063"/>
          <p14:tracePt t="20624" x="3257550" y="2435225"/>
          <p14:tracePt t="20633" x="3213100" y="2465388"/>
          <p14:tracePt t="20640" x="3167063" y="2479675"/>
          <p14:tracePt t="20649" x="3136900" y="2495550"/>
          <p14:tracePt t="20656" x="3108325" y="2509838"/>
          <p14:tracePt t="20666" x="3092450" y="2509838"/>
          <p14:tracePt t="20672" x="3062288" y="2525713"/>
          <p14:tracePt t="20682" x="3033713" y="2540000"/>
          <p14:tracePt t="20688" x="3003550" y="2540000"/>
          <p14:tracePt t="20701" x="2973388" y="2554288"/>
          <p14:tracePt t="20704" x="2943225" y="2584450"/>
          <p14:tracePt t="20715" x="2882900" y="2600325"/>
          <p14:tracePt t="20720" x="2838450" y="2614613"/>
          <p14:tracePt t="20732" x="2779713" y="2644775"/>
          <p14:tracePt t="20737" x="2705100" y="2674938"/>
          <p14:tracePt t="20747" x="2644775" y="2705100"/>
          <p14:tracePt t="20753" x="2584450" y="2733675"/>
          <p14:tracePt t="20764" x="2554288" y="2749550"/>
          <p14:tracePt t="20770" x="2495550" y="2779713"/>
          <p14:tracePt t="20781" x="2451100" y="2808288"/>
          <p14:tracePt t="20785" x="2405063" y="2838450"/>
          <p14:tracePt t="20796" x="2374900" y="2868613"/>
          <p14:tracePt t="20802" x="2346325" y="2882900"/>
          <p14:tracePt t="20814" x="2330450" y="2913063"/>
          <p14:tracePt t="20817" x="2300288" y="2943225"/>
          <p14:tracePt t="20831" x="2286000" y="2973388"/>
          <p14:tracePt t="20834" x="2271713" y="3003550"/>
          <p14:tracePt t="20847" x="2255838" y="3033713"/>
          <p14:tracePt t="20850" x="2225675" y="3048000"/>
          <p14:tracePt t="20864" x="2211388" y="3078163"/>
          <p14:tracePt t="20867" x="2197100" y="3108325"/>
          <p14:tracePt t="20881" x="2181225" y="3122613"/>
          <p14:tracePt t="20884" x="2151063" y="3152775"/>
          <p14:tracePt t="20897" x="2151063" y="3167063"/>
          <p14:tracePt t="20900" x="2136775" y="3167063"/>
          <p14:tracePt t="20914" x="2120900" y="3182938"/>
          <p14:tracePt t="20923" x="2106613" y="3197225"/>
          <p14:tracePt t="20934" x="2092325" y="3197225"/>
          <p14:tracePt t="20939" x="2076450" y="3213100"/>
          <p14:tracePt t="20949" x="2046288" y="3227388"/>
          <p14:tracePt t="20955" x="2032000" y="3241675"/>
          <p14:tracePt t="20966" x="2017713" y="3241675"/>
          <p14:tracePt t="20971" x="2001838" y="3257550"/>
          <p14:tracePt t="20984" x="1987550" y="3271838"/>
          <p14:tracePt t="20988" x="1971675" y="3271838"/>
          <p14:tracePt t="20998" x="1971675" y="3287713"/>
          <p14:tracePt t="21004" x="1957388" y="3287713"/>
          <p14:tracePt t="21028" x="1943100" y="3287713"/>
          <p14:tracePt t="21052" x="1943100" y="3302000"/>
          <p14:tracePt t="21060" x="1943100" y="3316288"/>
          <p14:tracePt t="21070" x="1943100" y="3332163"/>
          <p14:tracePt t="21077" x="1927225" y="3362325"/>
          <p14:tracePt t="21084" x="1912938" y="3406775"/>
          <p14:tracePt t="21093" x="1912938" y="3436938"/>
          <p14:tracePt t="21101" x="1897063" y="3481388"/>
          <p14:tracePt t="21109" x="1882775" y="3511550"/>
          <p14:tracePt t="21117" x="1866900" y="3541713"/>
          <p14:tracePt t="21125" x="1866900" y="3570288"/>
          <p14:tracePt t="21134" x="1852613" y="3586163"/>
          <p14:tracePt t="21141" x="1852613" y="3600450"/>
          <p14:tracePt t="21150" x="1838325" y="3600450"/>
          <p14:tracePt t="21158" x="1838325" y="3616325"/>
          <p14:tracePt t="27415" x="1838325" y="3644900"/>
          <p14:tracePt t="27424" x="1838325" y="3675063"/>
          <p14:tracePt t="27435" x="1838325" y="3690938"/>
          <p14:tracePt t="27438" x="1838325" y="3705225"/>
          <p14:tracePt t="27455" x="1838325" y="3721100"/>
          <p14:tracePt t="27470" x="1838325" y="3735388"/>
          <p14:tracePt t="27481" x="1838325" y="3749675"/>
          <p14:tracePt t="27495" x="1838325" y="3765550"/>
          <p14:tracePt t="27527" x="1822450" y="3765550"/>
          <p14:tracePt t="27559" x="1808163" y="3779838"/>
          <p14:tracePt t="27584" x="1792288" y="3779838"/>
          <p14:tracePt t="27592" x="1792288" y="3795713"/>
          <p14:tracePt t="27601" x="1763713" y="3840163"/>
          <p14:tracePt t="27610" x="1763713" y="3854450"/>
          <p14:tracePt t="27616" x="1747838" y="3884613"/>
          <p14:tracePt t="27625" x="1733550" y="3914775"/>
          <p14:tracePt t="27632" x="1717675" y="3959225"/>
          <p14:tracePt t="27641" x="1703388" y="3989388"/>
          <p14:tracePt t="27649" x="1689100" y="4019550"/>
          <p14:tracePt t="27657" x="1673225" y="4049713"/>
          <p14:tracePt t="27666" x="1658938" y="4078288"/>
          <p14:tracePt t="27674" x="1643063" y="4108450"/>
          <p14:tracePt t="27683" x="1628775" y="4138613"/>
          <p14:tracePt t="27689" x="1628775" y="4152900"/>
          <p14:tracePt t="27700" x="1612900" y="4168775"/>
          <p14:tracePt t="27705" x="1584325" y="4213225"/>
          <p14:tracePt t="27717" x="1568450" y="4229100"/>
          <p14:tracePt t="27722" x="1554163" y="4257675"/>
          <p14:tracePt t="27733" x="1524000" y="4318000"/>
          <p14:tracePt t="27738" x="1493838" y="4348163"/>
          <p14:tracePt t="27750" x="1449388" y="4422775"/>
          <p14:tracePt t="27754" x="1449388" y="4437063"/>
          <p14:tracePt t="27762" x="1419225" y="4483100"/>
          <p14:tracePt t="27772" x="1389063" y="4527550"/>
          <p14:tracePt t="27778" x="1358900" y="4572000"/>
          <p14:tracePt t="27787" x="1330325" y="4586288"/>
          <p14:tracePt t="27800" x="1314450" y="4616450"/>
          <p14:tracePt t="27803" x="1284288" y="4646613"/>
          <p14:tracePt t="27811" x="1255713" y="4660900"/>
          <p14:tracePt t="27819" x="1239838" y="4691063"/>
          <p14:tracePt t="27827" x="1209675" y="4706938"/>
          <p14:tracePt t="27835" x="1195388" y="4721225"/>
          <p14:tracePt t="27843" x="1181100" y="4721225"/>
          <p14:tracePt t="27851" x="1165225" y="4737100"/>
          <p14:tracePt t="27859" x="1150938" y="4751388"/>
          <p14:tracePt t="27868" x="1135063" y="4751388"/>
          <p14:tracePt t="27877" x="1104900" y="4781550"/>
          <p14:tracePt t="27884" x="1090613" y="4781550"/>
          <p14:tracePt t="27892" x="1060450" y="4811713"/>
          <p14:tracePt t="27900" x="1046163" y="4840288"/>
          <p14:tracePt t="27908" x="1016000" y="4856163"/>
          <p14:tracePt t="27915" x="985838" y="4886325"/>
          <p14:tracePt t="27924" x="955675" y="4914900"/>
          <p14:tracePt t="27932" x="941388" y="4930775"/>
          <p14:tracePt t="27940" x="911225" y="4960938"/>
          <p14:tracePt t="27949" x="896938" y="4975225"/>
          <p14:tracePt t="27956" x="881063" y="4991100"/>
          <p14:tracePt t="27966" x="866775" y="4991100"/>
          <p14:tracePt t="27974" x="850900" y="5005388"/>
          <p14:tracePt t="27989" x="836613" y="5019675"/>
          <p14:tracePt t="28014" x="822325" y="5019675"/>
          <p14:tracePt t="28079" x="836613" y="5019675"/>
          <p14:tracePt t="28086" x="836613" y="5005388"/>
          <p14:tracePt t="28094" x="850900" y="5005388"/>
          <p14:tracePt t="28102" x="866775" y="4991100"/>
          <p14:tracePt t="28111" x="881063" y="4991100"/>
          <p14:tracePt t="28121" x="881063" y="4975225"/>
          <p14:tracePt t="28127" x="896938" y="4975225"/>
          <p14:tracePt t="28135" x="911225" y="4960938"/>
          <p14:tracePt t="28143" x="927100" y="4960938"/>
          <p14:tracePt t="28150" x="941388" y="4945063"/>
          <p14:tracePt t="28159" x="971550" y="4945063"/>
          <p14:tracePt t="28167" x="985838" y="4930775"/>
          <p14:tracePt t="28176" x="1016000" y="4930775"/>
          <p14:tracePt t="28183" x="1046163" y="4914900"/>
          <p14:tracePt t="28191" x="1076325" y="4914900"/>
          <p14:tracePt t="28199" x="1104900" y="4914900"/>
          <p14:tracePt t="28209" x="1165225" y="4900613"/>
          <p14:tracePt t="28216" x="1195388" y="4900613"/>
          <p14:tracePt t="28224" x="1239838" y="4900613"/>
          <p14:tracePt t="28233" x="1270000" y="4886325"/>
          <p14:tracePt t="28240" x="1314450" y="4886325"/>
          <p14:tracePt t="28249" x="1344613" y="4886325"/>
          <p14:tracePt t="28255" x="1389063" y="4870450"/>
          <p14:tracePt t="28266" x="1419225" y="4870450"/>
          <p14:tracePt t="28273" x="1463675" y="4856163"/>
          <p14:tracePt t="28283" x="1493838" y="4856163"/>
          <p14:tracePt t="28288" x="1524000" y="4856163"/>
          <p14:tracePt t="28298" x="1568450" y="4856163"/>
          <p14:tracePt t="28305" x="1598613" y="4856163"/>
          <p14:tracePt t="28313" x="1643063" y="4856163"/>
          <p14:tracePt t="28320" x="1673225" y="4856163"/>
          <p14:tracePt t="28331" x="1703388" y="4856163"/>
          <p14:tracePt t="28338" x="1733550" y="4840288"/>
          <p14:tracePt t="28348" x="1763713" y="4840288"/>
          <p14:tracePt t="28354" x="1778000" y="4840288"/>
          <p14:tracePt t="28364" x="1792288" y="4840288"/>
          <p14:tracePt t="28370" x="1808163" y="4840288"/>
          <p14:tracePt t="28381" x="1822450" y="4840288"/>
          <p14:tracePt t="28386" x="1838325" y="4840288"/>
          <p14:tracePt t="28398" x="1838325" y="4826000"/>
          <p14:tracePt t="28402" x="1852613" y="4826000"/>
          <p14:tracePt t="28414" x="1866900" y="4826000"/>
          <p14:tracePt t="28418" x="1882775" y="4826000"/>
          <p14:tracePt t="28431" x="1897063" y="4826000"/>
          <p14:tracePt t="28442" x="1912938" y="4811713"/>
          <p14:tracePt t="28450" x="1927225" y="4811713"/>
          <p14:tracePt t="28458" x="1943100" y="4811713"/>
          <p14:tracePt t="28483" x="1957388" y="4811713"/>
          <p14:tracePt t="28500" x="1971675" y="4811713"/>
          <p14:tracePt t="31073" x="1957388" y="4811713"/>
          <p14:tracePt t="31081" x="1943100" y="4826000"/>
          <p14:tracePt t="31089" x="1927225" y="4840288"/>
          <p14:tracePt t="31100" x="1912938" y="4856163"/>
          <p14:tracePt t="31105" x="1866900" y="4886325"/>
          <p14:tracePt t="31113" x="1822450" y="4914900"/>
          <p14:tracePt t="31123" x="1778000" y="4960938"/>
          <p14:tracePt t="31128" x="1703388" y="5019675"/>
          <p14:tracePt t="31138" x="1628775" y="5080000"/>
          <p14:tracePt t="31145" x="1538288" y="5154613"/>
          <p14:tracePt t="31153" x="1435100" y="5229225"/>
          <p14:tracePt t="31162" x="1330325" y="5303838"/>
          <p14:tracePt t="31171" x="1225550" y="5378450"/>
          <p14:tracePt t="31178" x="1104900" y="5453063"/>
          <p14:tracePt t="31186" x="985838" y="5513388"/>
          <p14:tracePt t="31194" x="896938" y="5557838"/>
          <p14:tracePt t="31203" x="792163" y="5618163"/>
          <p14:tracePt t="31210" x="701675" y="5648325"/>
          <p14:tracePt t="31218" x="612775" y="5676900"/>
          <p14:tracePt t="31226" x="552450" y="5707063"/>
          <p14:tracePt t="31234" x="508000" y="5722938"/>
          <p14:tracePt t="31242" x="463550" y="5737225"/>
          <p14:tracePt t="31251" x="419100" y="5753100"/>
          <p14:tracePt t="31258" x="388938" y="5767388"/>
          <p14:tracePt t="31267" x="358775" y="5767388"/>
          <p14:tracePt t="31275" x="342900" y="5781675"/>
          <p14:tracePt t="31283" x="328613" y="5781675"/>
          <p14:tracePt t="31307" x="314325" y="5781675"/>
          <p14:tracePt t="32895" x="328613" y="5781675"/>
          <p14:tracePt t="32904" x="358775" y="5781675"/>
          <p14:tracePt t="32910" x="373063" y="5781675"/>
          <p14:tracePt t="32917" x="403225" y="5781675"/>
          <p14:tracePt t="32925" x="419100" y="5781675"/>
          <p14:tracePt t="32939" x="447675" y="5781675"/>
          <p14:tracePt t="32941" x="477838" y="5781675"/>
          <p14:tracePt t="32950" x="493713" y="5781675"/>
          <p14:tracePt t="32958" x="508000" y="5781675"/>
          <p14:tracePt t="32967" x="538163" y="5781675"/>
          <p14:tracePt t="32975" x="552450" y="5781675"/>
          <p14:tracePt t="32983" x="568325" y="5781675"/>
          <p14:tracePt t="32991" x="582613" y="5781675"/>
          <p14:tracePt t="33001" x="596900" y="5781675"/>
          <p14:tracePt t="33007" x="612775" y="5781675"/>
          <p14:tracePt t="33017" x="627063" y="5781675"/>
          <p14:tracePt t="33035" x="642938" y="5781675"/>
          <p14:tracePt t="33039" x="657225" y="5781675"/>
          <p14:tracePt t="33065" x="673100" y="5781675"/>
          <p14:tracePt t="33083" x="687388" y="5781675"/>
          <p14:tracePt t="33104" x="701675" y="5781675"/>
          <p14:tracePt t="33112" x="717550" y="5781675"/>
          <p14:tracePt t="33129" x="731838" y="5781675"/>
          <p14:tracePt t="33137" x="762000" y="5781675"/>
          <p14:tracePt t="33144" x="776288" y="5797550"/>
          <p14:tracePt t="33153" x="806450" y="5797550"/>
          <p14:tracePt t="33161" x="836613" y="5811838"/>
          <p14:tracePt t="42423" x="866775" y="5811838"/>
          <p14:tracePt t="42433" x="911225" y="5797550"/>
          <p14:tracePt t="42438" x="1030288" y="5753100"/>
          <p14:tracePt t="42445" x="1181100" y="5707063"/>
          <p14:tracePt t="42459" x="1358900" y="5662613"/>
          <p14:tracePt t="42461" x="1598613" y="5602288"/>
          <p14:tracePt t="42469" x="1852613" y="5543550"/>
          <p14:tracePt t="42477" x="2136775" y="5483225"/>
          <p14:tracePt t="42486" x="2435225" y="5394325"/>
          <p14:tracePt t="42494" x="2749550" y="5348288"/>
          <p14:tracePt t="42501" x="3062288" y="5289550"/>
          <p14:tracePt t="42510" x="3406775" y="5245100"/>
          <p14:tracePt t="42517" x="3705225" y="5184775"/>
          <p14:tracePt t="42527" x="4019550" y="5154613"/>
          <p14:tracePt t="42534" x="4362450" y="5094288"/>
          <p14:tracePt t="42543" x="4691063" y="5065713"/>
          <p14:tracePt t="42551" x="5035550" y="5019675"/>
          <p14:tracePt t="42560" x="5408613" y="5005388"/>
          <p14:tracePt t="42567" x="5737225" y="4975225"/>
          <p14:tracePt t="42575" x="6081713" y="4960938"/>
          <p14:tracePt t="42584" x="6215063" y="4960938"/>
          <p14:tracePt t="42592" x="6469063" y="4945063"/>
          <p14:tracePt t="42599" x="6678613" y="4945063"/>
          <p14:tracePt t="42607" x="6858000" y="4945063"/>
          <p14:tracePt t="42617" x="6918325" y="4945063"/>
          <p14:tracePt t="42624" x="7007225" y="4945063"/>
          <p14:tracePt t="42633" x="7081838" y="4945063"/>
          <p14:tracePt t="42640" x="7126288" y="4945063"/>
          <p14:tracePt t="42650" x="7172325" y="4945063"/>
          <p14:tracePt t="42657" x="7200900" y="4945063"/>
          <p14:tracePt t="42667" x="7216775" y="4945063"/>
          <p14:tracePt t="42672" x="7231063" y="4945063"/>
          <p14:tracePt t="42689" x="7246938" y="4945063"/>
          <p14:tracePt t="42699" x="7261225" y="4945063"/>
          <p14:tracePt t="42712" x="7277100" y="4945063"/>
          <p14:tracePt t="42737" x="7291388" y="4945063"/>
          <p14:tracePt t="43103" x="7351713" y="4945063"/>
          <p14:tracePt t="43109" x="7410450" y="4945063"/>
          <p14:tracePt t="43118" x="7485063" y="4945063"/>
          <p14:tracePt t="43125" x="7559675" y="4945063"/>
          <p14:tracePt t="43137" x="7664450" y="4945063"/>
          <p14:tracePt t="43141" x="7874000" y="4945063"/>
          <p14:tracePt t="43150" x="8113713" y="4945063"/>
          <p14:tracePt t="43158" x="8367713" y="4945063"/>
          <p14:tracePt t="43167" x="8621713" y="4945063"/>
          <p14:tracePt t="43173" x="8904288" y="4945063"/>
          <p14:tracePt t="43184" x="9188450" y="4945063"/>
          <p14:tracePt t="43190" x="9293225" y="4945063"/>
          <p14:tracePt t="43201" x="9532938" y="4945063"/>
          <p14:tracePt t="43206" x="9740900" y="4975225"/>
          <p14:tracePt t="43217" x="9906000" y="5005388"/>
          <p14:tracePt t="43222" x="9966325" y="5005388"/>
          <p14:tracePt t="43234" x="10099675" y="5035550"/>
          <p14:tracePt t="43239" x="10174288" y="5035550"/>
          <p14:tracePt t="43250" x="10248900" y="5049838"/>
          <p14:tracePt t="43254" x="10279063" y="5065713"/>
          <p14:tracePt t="43265" x="10294938" y="5065713"/>
          <p14:tracePt t="43270" x="10339388" y="5065713"/>
          <p14:tracePt t="43279" x="10339388" y="5080000"/>
          <p14:tracePt t="43296" x="10353675" y="5094288"/>
          <p14:tracePt t="43427" x="10353675" y="5110163"/>
          <p14:tracePt t="43450" x="10339388" y="5110163"/>
          <p14:tracePt t="43481" x="10339388" y="5124450"/>
          <p14:tracePt t="43547" x="10325100" y="5124450"/>
          <p14:tracePt t="43578" x="10309225" y="5140325"/>
          <p14:tracePt t="43596" x="10294938" y="5140325"/>
          <p14:tracePt t="43611" x="10279063" y="5140325"/>
          <p14:tracePt t="43628" x="10264775" y="5154613"/>
          <p14:tracePt t="43635" x="10248900" y="5154613"/>
          <p14:tracePt t="43644" x="10204450" y="5154613"/>
          <p14:tracePt t="43652" x="10174288" y="5168900"/>
          <p14:tracePt t="43660" x="10129838" y="5168900"/>
          <p14:tracePt t="43667" x="10071100" y="5184775"/>
          <p14:tracePt t="43676" x="9994900" y="5184775"/>
          <p14:tracePt t="43684" x="9920288" y="5214938"/>
          <p14:tracePt t="43693" x="9817100" y="5214938"/>
          <p14:tracePt t="43700" x="9726613" y="5229225"/>
          <p14:tracePt t="43708" x="9652000" y="5229225"/>
          <p14:tracePt t="43717" x="9607550" y="5229225"/>
          <p14:tracePt t="43726" x="9532938" y="5229225"/>
          <p14:tracePt t="43733" x="9472613" y="5229225"/>
          <p14:tracePt t="43741" x="9428163" y="5229225"/>
          <p14:tracePt t="43751" x="9383713" y="5229225"/>
          <p14:tracePt t="43757" x="9309100" y="5229225"/>
          <p14:tracePt t="43768" x="9293225" y="5214938"/>
          <p14:tracePt t="43773" x="9218613" y="5199063"/>
          <p14:tracePt t="43784" x="9174163" y="5184775"/>
          <p14:tracePt t="43789" x="9158288" y="5184775"/>
          <p14:tracePt t="43801" x="9129713" y="5154613"/>
          <p14:tracePt t="43805" x="9083675" y="5140325"/>
          <p14:tracePt t="43816" x="9055100" y="5140325"/>
          <p14:tracePt t="43821" x="9039225" y="5124450"/>
          <p14:tracePt t="43833" x="9009063" y="5110163"/>
          <p14:tracePt t="43846" x="8994775" y="5094288"/>
          <p14:tracePt t="43911" x="8994775" y="5110163"/>
          <p14:tracePt t="43919" x="8994775" y="5124450"/>
          <p14:tracePt t="43928" x="8994775" y="5140325"/>
          <p14:tracePt t="43935" x="8994775" y="5154613"/>
          <p14:tracePt t="43943" x="8994775" y="5168900"/>
          <p14:tracePt t="43954" x="8994775" y="5184775"/>
          <p14:tracePt t="43960" x="8994775" y="5199063"/>
          <p14:tracePt t="43968" x="8994775" y="5229225"/>
          <p14:tracePt t="43975" x="8994775" y="5245100"/>
          <p14:tracePt t="43984" x="8994775" y="5273675"/>
          <p14:tracePt t="43992" x="8994775" y="5319713"/>
          <p14:tracePt t="44000" x="8994775" y="5348288"/>
          <p14:tracePt t="44007" x="8978900" y="5394325"/>
          <p14:tracePt t="44016" x="8964613" y="5468938"/>
          <p14:tracePt t="44024" x="8964613" y="5499100"/>
          <p14:tracePt t="44032" x="8964613" y="5527675"/>
          <p14:tracePt t="44040" x="8950325" y="5588000"/>
          <p14:tracePt t="44050" x="8950325" y="5632450"/>
          <p14:tracePt t="44057" x="8934450" y="5662613"/>
          <p14:tracePt t="44066" x="8934450" y="5692775"/>
          <p14:tracePt t="44073" x="8934450" y="5722938"/>
          <p14:tracePt t="44083" x="8920163" y="5753100"/>
          <p14:tracePt t="44089" x="8920163" y="5767388"/>
          <p14:tracePt t="44099" x="8920163" y="5781675"/>
          <p14:tracePt t="44105" x="8920163" y="5797550"/>
          <p14:tracePt t="44115" x="8920163" y="5811838"/>
          <p14:tracePt t="44122" x="8904288" y="5827713"/>
          <p14:tracePt t="44131" x="8904288" y="5842000"/>
          <p14:tracePt t="44154" x="8904288" y="5856288"/>
          <p14:tracePt t="44177" x="8890000" y="5856288"/>
          <p14:tracePt t="44259" x="8890000" y="5842000"/>
          <p14:tracePt t="44317" x="8890000" y="5827713"/>
          <p14:tracePt t="44364" x="8890000" y="5811838"/>
          <p14:tracePt t="44396" x="8890000" y="5797550"/>
          <p14:tracePt t="44412" x="8890000" y="5781675"/>
          <p14:tracePt t="44428" x="8890000" y="5767388"/>
          <p14:tracePt t="44444" x="8890000" y="5753100"/>
          <p14:tracePt t="44453" x="8890000" y="5737225"/>
          <p14:tracePt t="44461" x="8890000" y="5722938"/>
          <p14:tracePt t="44469" x="8890000" y="5707063"/>
          <p14:tracePt t="44477" x="8890000" y="5692775"/>
          <p14:tracePt t="44486" x="8890000" y="5676900"/>
          <p14:tracePt t="44493" x="8890000" y="5662613"/>
          <p14:tracePt t="44501" x="8890000" y="5648325"/>
          <p14:tracePt t="44509" x="8890000" y="5632450"/>
          <p14:tracePt t="44518" x="8890000" y="5602288"/>
          <p14:tracePt t="44526" x="8890000" y="5588000"/>
          <p14:tracePt t="44534" x="8890000" y="5573713"/>
          <p14:tracePt t="44542" x="8890000" y="5557838"/>
          <p14:tracePt t="44550" x="8890000" y="5543550"/>
          <p14:tracePt t="44559" x="8904288" y="5543550"/>
          <p14:tracePt t="44566" x="8904288" y="5527675"/>
          <p14:tracePt t="44574" x="8904288" y="5513388"/>
          <p14:tracePt t="44607" x="8904288" y="5499100"/>
          <p14:tracePt t="44624" x="8920163" y="5499100"/>
          <p14:tracePt t="44679" x="8934450" y="5499100"/>
          <p14:tracePt t="44721" x="8950325" y="5499100"/>
          <p14:tracePt t="44777" x="8964613" y="5499100"/>
          <p14:tracePt t="44841" x="8964613" y="5513388"/>
          <p14:tracePt t="44882" x="8964613" y="5527675"/>
          <p14:tracePt t="44914" x="8964613" y="5543550"/>
          <p14:tracePt t="49556" x="8964613" y="5513388"/>
          <p14:tracePt t="49569" x="8964613" y="5453063"/>
          <p14:tracePt t="49572" x="8934450" y="5378450"/>
          <p14:tracePt t="49584" x="8920163" y="5303838"/>
          <p14:tracePt t="49589" x="8904288" y="5184775"/>
          <p14:tracePt t="49596" x="8875713" y="5065713"/>
          <p14:tracePt t="49604" x="8829675" y="4795838"/>
          <p14:tracePt t="49612" x="8785225" y="4541838"/>
          <p14:tracePt t="49621" x="8724900" y="4287838"/>
          <p14:tracePt t="49634" x="8666163" y="4033838"/>
          <p14:tracePt t="49636" x="8650288" y="3898900"/>
          <p14:tracePt t="49644" x="8591550" y="3675063"/>
          <p14:tracePt t="49653" x="8547100" y="3467100"/>
          <p14:tracePt t="49661" x="8501063" y="3316288"/>
          <p14:tracePt t="49669" x="8470900" y="3167063"/>
          <p14:tracePt t="49677" x="8442325" y="3122613"/>
          <p14:tracePt t="49686" x="8412163" y="3048000"/>
          <p14:tracePt t="49694" x="8396288" y="2987675"/>
          <p14:tracePt t="49701" x="8367713" y="2928938"/>
          <p14:tracePt t="49709" x="8351838" y="2882900"/>
          <p14:tracePt t="49717" x="8337550" y="2868613"/>
          <p14:tracePt t="49726" x="8321675" y="2838450"/>
          <p14:tracePt t="49733" x="8307388" y="2824163"/>
          <p14:tracePt t="49741" x="8293100" y="2808288"/>
          <p14:tracePt t="49759" x="8277225" y="2794000"/>
          <p14:tracePt t="49774" x="8262938" y="2779713"/>
          <p14:tracePt t="49784" x="8247063" y="2779713"/>
          <p14:tracePt t="49790" x="8232775" y="2763838"/>
          <p14:tracePt t="49806" x="8216900" y="2763838"/>
          <p14:tracePt t="49817" x="8202613" y="2763838"/>
          <p14:tracePt t="49822" x="8188325" y="2763838"/>
          <p14:tracePt t="49847" x="8172450" y="2763838"/>
          <p14:tracePt t="49872" x="8158163" y="2763838"/>
          <p14:tracePt t="49921" x="8158163" y="2779713"/>
          <p14:tracePt t="49946" x="8158163" y="2794000"/>
          <p14:tracePt t="49968" x="8172450" y="2794000"/>
          <p14:tracePt t="49986" x="8188325" y="2794000"/>
          <p14:tracePt t="50001" x="8202613" y="2794000"/>
          <p14:tracePt t="50018" x="8216900" y="2794000"/>
          <p14:tracePt t="50025" x="8232775" y="2794000"/>
          <p14:tracePt t="50034" x="8247063" y="2794000"/>
          <p14:tracePt t="50041" x="8277225" y="2794000"/>
          <p14:tracePt t="50051" x="8307388" y="2794000"/>
          <p14:tracePt t="50058" x="8351838" y="2794000"/>
          <p14:tracePt t="50067" x="8382000" y="2794000"/>
          <p14:tracePt t="50074" x="8412163" y="2794000"/>
          <p14:tracePt t="50084" x="8456613" y="2794000"/>
          <p14:tracePt t="50090" x="8486775" y="2794000"/>
          <p14:tracePt t="50101" x="8501063" y="2794000"/>
          <p14:tracePt t="50106" x="8531225" y="2794000"/>
          <p14:tracePt t="50118" x="8547100" y="2794000"/>
          <p14:tracePt t="50122" x="8575675" y="2779713"/>
          <p14:tracePt t="50134" x="8591550" y="2779713"/>
          <p14:tracePt t="50139" x="8605838" y="2779713"/>
          <p14:tracePt t="50148" x="8605838" y="2763838"/>
          <p14:tracePt t="50162" x="8621713" y="2763838"/>
          <p14:tracePt t="50245" x="8621713" y="2779713"/>
          <p14:tracePt t="50819" x="8650288" y="2779713"/>
          <p14:tracePt t="50827" x="8666163" y="2779713"/>
          <p14:tracePt t="50834" x="8680450" y="2794000"/>
          <p14:tracePt t="50843" x="8696325" y="2824163"/>
          <p14:tracePt t="50858" x="8710613" y="2838450"/>
          <p14:tracePt t="50859" x="8724900" y="2854325"/>
          <p14:tracePt t="50866" x="8740775" y="2868613"/>
          <p14:tracePt t="50876" x="8755063" y="2882900"/>
          <p14:tracePt t="50884" x="8785225" y="2898775"/>
          <p14:tracePt t="50891" x="8801100" y="2928938"/>
          <p14:tracePt t="50908" x="8829675" y="2943225"/>
          <p14:tracePt t="50917" x="8829675" y="2959100"/>
          <p14:tracePt t="50923" x="8845550" y="2973388"/>
          <p14:tracePt t="50932" x="8845550" y="2987675"/>
          <p14:tracePt t="50939" x="8859838" y="2987675"/>
          <p14:tracePt t="50951" x="8875713" y="3003550"/>
          <p14:tracePt t="50956" x="8875713" y="3017838"/>
          <p14:tracePt t="50968" x="8890000" y="3033713"/>
          <p14:tracePt t="50972" x="8890000" y="3048000"/>
          <p14:tracePt t="50984" x="8890000" y="3062288"/>
          <p14:tracePt t="50988" x="8904288" y="3078163"/>
          <p14:tracePt t="50997" x="8904288" y="3092450"/>
          <p14:tracePt t="51005" x="8920163" y="3092450"/>
          <p14:tracePt t="51013" x="8920163" y="3108325"/>
          <p14:tracePt t="51020" x="8920163" y="3122613"/>
          <p14:tracePt t="51033" x="8934450" y="3122613"/>
          <p14:tracePt t="51036" x="8934450" y="3136900"/>
          <p14:tracePt t="51046" x="8934450" y="3167063"/>
          <p14:tracePt t="51053" x="8950325" y="3182938"/>
          <p14:tracePt t="51067" x="8950325" y="3197225"/>
          <p14:tracePt t="51069" x="8950325" y="3213100"/>
          <p14:tracePt t="51078" x="8964613" y="3241675"/>
          <p14:tracePt t="51085" x="8978900" y="3257550"/>
          <p14:tracePt t="51093" x="8978900" y="3271838"/>
          <p14:tracePt t="51101" x="8978900" y="3302000"/>
          <p14:tracePt t="51110" x="8994775" y="3316288"/>
          <p14:tracePt t="51118" x="8994775" y="3332163"/>
          <p14:tracePt t="51126" x="9009063" y="3346450"/>
          <p14:tracePt t="51134" x="9009063" y="3362325"/>
          <p14:tracePt t="51143" x="9009063" y="3390900"/>
          <p14:tracePt t="51150" x="9024938" y="3406775"/>
          <p14:tracePt t="51158" x="9024938" y="3421063"/>
          <p14:tracePt t="51167" x="9039225" y="3436938"/>
          <p14:tracePt t="51175" x="9055100" y="3467100"/>
          <p14:tracePt t="51184" x="9055100" y="3481388"/>
          <p14:tracePt t="51191" x="9069388" y="3525838"/>
          <p14:tracePt t="51200" x="9069388" y="3556000"/>
          <p14:tracePt t="51208" x="9083675" y="3586163"/>
          <p14:tracePt t="51216" x="9099550" y="3616325"/>
          <p14:tracePt t="51223" x="9099550" y="3644900"/>
          <p14:tracePt t="51233" x="9113838" y="3675063"/>
          <p14:tracePt t="51239" x="9113838" y="3721100"/>
          <p14:tracePt t="51250" x="9129713" y="3749675"/>
          <p14:tracePt t="51255" x="9144000" y="3779838"/>
          <p14:tracePt t="51266" x="9144000" y="3810000"/>
          <p14:tracePt t="51271" x="9144000" y="3840163"/>
          <p14:tracePt t="51283" x="9158288" y="3884613"/>
          <p14:tracePt t="51287" x="9158288" y="3898900"/>
          <p14:tracePt t="51298" x="9174163" y="3929063"/>
          <p14:tracePt t="51304" x="9174163" y="3959225"/>
          <p14:tracePt t="51314" x="9174163" y="3975100"/>
          <p14:tracePt t="51320" x="9174163" y="3989388"/>
          <p14:tracePt t="51332" x="9174163" y="4003675"/>
          <p14:tracePt t="51337" x="9188450" y="4019550"/>
          <p14:tracePt t="51348" x="9188450" y="4033838"/>
          <p14:tracePt t="51353" x="9188450" y="4049713"/>
          <p14:tracePt t="51369" x="9188450" y="4064000"/>
          <p14:tracePt t="51401" x="9188450" y="4078288"/>
          <p14:tracePt t="51433" x="9188450" y="4094163"/>
          <p14:tracePt t="51466" x="9188450" y="4108450"/>
          <p14:tracePt t="51484" x="9188450" y="4124325"/>
          <p14:tracePt t="51500" x="9188450" y="4138613"/>
          <p14:tracePt t="51507" x="9188450" y="4168775"/>
          <p14:tracePt t="51517" x="9188450" y="4183063"/>
          <p14:tracePt t="51522" x="9188450" y="4213225"/>
          <p14:tracePt t="51534" x="9188450" y="4229100"/>
          <p14:tracePt t="51539" x="9188450" y="4257675"/>
          <p14:tracePt t="51550" x="9204325" y="4287838"/>
          <p14:tracePt t="51554" x="9204325" y="4303713"/>
          <p14:tracePt t="51563" x="9204325" y="4332288"/>
          <p14:tracePt t="51571" x="9218613" y="4348163"/>
          <p14:tracePt t="51579" x="9218613" y="4362450"/>
          <p14:tracePt t="51587" x="9218613" y="4378325"/>
          <p14:tracePt t="51595" x="9232900" y="4392613"/>
          <p14:tracePt t="51604" x="9232900" y="4406900"/>
          <p14:tracePt t="51612" x="9232900" y="4422775"/>
          <p14:tracePt t="51620" x="9232900" y="4437063"/>
          <p14:tracePt t="51628" x="9232900" y="4452938"/>
          <p14:tracePt t="51637" x="9248775" y="4483100"/>
          <p14:tracePt t="51644" x="9248775" y="4497388"/>
          <p14:tracePt t="51652" x="9248775" y="4511675"/>
          <p14:tracePt t="51660" x="9248775" y="4527550"/>
          <p14:tracePt t="51669" x="9248775" y="4541838"/>
          <p14:tracePt t="51684" x="9248775" y="4557713"/>
          <p14:tracePt t="51708" x="9263063" y="45720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4C089-5C33-4FA0-BD8F-1E6866A4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DEFENSE-PFO (Cryptogenic stroke and high-risk patent foramen </a:t>
            </a:r>
            <a:r>
              <a:rPr lang="en-US" dirty="0" err="1"/>
              <a:t>ovale</a:t>
            </a:r>
            <a:r>
              <a:rPr lang="en-US" dirty="0"/>
              <a:t>)</a:t>
            </a:r>
            <a:endParaRPr lang="sr-Latn-R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64B791-4ED2-4459-B42B-93C76559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16" y="1991826"/>
            <a:ext cx="2686943" cy="3921594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/>
              <a:t> 18-80 y.</a:t>
            </a:r>
            <a:r>
              <a:rPr lang="en-US" dirty="0"/>
              <a:t>o.</a:t>
            </a:r>
            <a:r>
              <a:rPr lang="sr-Latn-RS" dirty="0"/>
              <a:t>, 120 patients</a:t>
            </a:r>
          </a:p>
          <a:p>
            <a:r>
              <a:rPr lang="en-US" dirty="0"/>
              <a:t>Large PFO or </a:t>
            </a:r>
            <a:r>
              <a:rPr lang="sr-Latn-RS" dirty="0"/>
              <a:t>PFO + ASA </a:t>
            </a:r>
          </a:p>
          <a:p>
            <a:r>
              <a:rPr lang="sr-Latn-RS" dirty="0"/>
              <a:t> Two groups:</a:t>
            </a:r>
          </a:p>
          <a:p>
            <a:pPr lvl="1"/>
            <a:r>
              <a:rPr lang="sr-Latn-RS" dirty="0"/>
              <a:t> PFO closure group (Amplatzer occluder) + long term AP th </a:t>
            </a:r>
          </a:p>
          <a:p>
            <a:pPr lvl="1"/>
            <a:r>
              <a:rPr lang="sr-Latn-RS" dirty="0"/>
              <a:t> Medical therapy (AP or AC)</a:t>
            </a:r>
          </a:p>
          <a:p>
            <a:endParaRPr lang="sr-Latn-RS" dirty="0"/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3499B-59FD-4DD6-9665-65109D538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42" y="1842998"/>
            <a:ext cx="5849711" cy="392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49069A-D886-43D2-91E8-FD337BEC0848}"/>
              </a:ext>
            </a:extLst>
          </p:cNvPr>
          <p:cNvSpPr txBox="1"/>
          <p:nvPr/>
        </p:nvSpPr>
        <p:spPr>
          <a:xfrm>
            <a:off x="465716" y="6610682"/>
            <a:ext cx="117414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Latn-RS" sz="1000" b="0" i="0" u="none" strike="noStrike" baseline="0" dirty="0"/>
              <a:t>Lee PH, Song JK, Kim JS, et al. Cryptogenic stroke and high-risk patent foramen ovale: the DEFENSE-PFO trial. J Am Coll Cardiol 2018;71:2335–2342.</a:t>
            </a:r>
            <a:endParaRPr lang="sr-Latn-R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E1DA1-3890-4FD4-AB5D-CD8ECC895600}"/>
              </a:ext>
            </a:extLst>
          </p:cNvPr>
          <p:cNvSpPr txBox="1"/>
          <p:nvPr/>
        </p:nvSpPr>
        <p:spPr>
          <a:xfrm>
            <a:off x="9457547" y="2123319"/>
            <a:ext cx="250916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recurrent</a:t>
            </a:r>
            <a:r>
              <a:rPr lang="sr-Latn-RS" sz="2000" dirty="0"/>
              <a:t> </a:t>
            </a:r>
            <a:r>
              <a:rPr lang="en-US" sz="2000" dirty="0"/>
              <a:t>strokes in those </a:t>
            </a:r>
            <a:r>
              <a:rPr lang="sr-Latn-RS" sz="2000" dirty="0"/>
              <a:t>pts </a:t>
            </a:r>
            <a:r>
              <a:rPr lang="en-US" sz="2000" dirty="0"/>
              <a:t>who underwent closure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/>
              <a:t>AE - </a:t>
            </a:r>
            <a:r>
              <a:rPr lang="en-US" sz="2000" dirty="0"/>
              <a:t>Periprocedural complications occurred in 3.3%</a:t>
            </a:r>
            <a:r>
              <a:rPr lang="sr-Latn-RS" sz="2000" dirty="0"/>
              <a:t> </a:t>
            </a:r>
            <a:r>
              <a:rPr lang="en-US" sz="2000" dirty="0"/>
              <a:t>and there was no reported periprocedural</a:t>
            </a:r>
            <a:r>
              <a:rPr lang="sr-Latn-RS" sz="2000" dirty="0"/>
              <a:t> AF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C41DC2-3B1C-6E42-BB9B-09D0EF585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29044"/>
      </p:ext>
    </p:extLst>
  </p:cSld>
  <p:clrMapOvr>
    <a:masterClrMapping/>
  </p:clrMapOvr>
  <p:transition spd="slow" advTm="4478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54" x="9263063" y="4572000"/>
          <p14:tracePt t="26764" x="9278938" y="4557713"/>
          <p14:tracePt t="26768" x="9323388" y="4527550"/>
          <p14:tracePt t="26776" x="9353550" y="4483100"/>
          <p14:tracePt t="26784" x="9398000" y="4437063"/>
          <p14:tracePt t="26794" x="9428163" y="4392613"/>
          <p14:tracePt t="26810" x="9532938" y="4287838"/>
          <p14:tracePt t="26817" x="9591675" y="4229100"/>
          <p14:tracePt t="26826" x="9637713" y="4168775"/>
          <p14:tracePt t="26832" x="9682163" y="4108450"/>
          <p14:tracePt t="26841" x="9726613" y="4049713"/>
          <p14:tracePt t="26849" x="9771063" y="4003675"/>
          <p14:tracePt t="26858" x="9817100" y="3944938"/>
          <p14:tracePt t="26866" x="9861550" y="3870325"/>
          <p14:tracePt t="26873" x="9906000" y="3824288"/>
          <p14:tracePt t="26883" x="9966325" y="3749675"/>
          <p14:tracePt t="26890" x="10010775" y="3675063"/>
          <p14:tracePt t="26899" x="10040938" y="3630613"/>
          <p14:tracePt t="26906" x="10115550" y="3525838"/>
          <p14:tracePt t="26916" x="10160000" y="3467100"/>
          <p14:tracePt t="26922" x="10204450" y="3406775"/>
          <p14:tracePt t="26933" x="10234613" y="3390900"/>
          <p14:tracePt t="26937" x="10294938" y="3302000"/>
          <p14:tracePt t="26947" x="10353675" y="3241675"/>
          <p14:tracePt t="26955" x="10399713" y="3182938"/>
          <p14:tracePt t="26965" x="10428288" y="3122613"/>
          <p14:tracePt t="26970" x="10474325" y="3048000"/>
          <p14:tracePt t="26978" x="10502900" y="2987675"/>
          <p14:tracePt t="26988" x="10518775" y="2959100"/>
          <p14:tracePt t="26999" x="10548938" y="2898775"/>
          <p14:tracePt t="27002" x="10579100" y="2854325"/>
          <p14:tracePt t="27011" x="10607675" y="2808288"/>
          <p14:tracePt t="27020" x="10637838" y="2794000"/>
          <p14:tracePt t="27032" x="10653713" y="2763838"/>
          <p14:tracePt t="27035" x="10668000" y="2749550"/>
          <p14:tracePt t="27043" x="10698163" y="2733675"/>
          <p14:tracePt t="27052" x="10712450" y="2719388"/>
          <p14:tracePt t="27059" x="10728325" y="2705100"/>
          <p14:tracePt t="27067" x="10742613" y="2689225"/>
          <p14:tracePt t="27075" x="10772775" y="2659063"/>
          <p14:tracePt t="27084" x="10772775" y="2644775"/>
          <p14:tracePt t="27093" x="10802938" y="2628900"/>
          <p14:tracePt t="27100" x="10817225" y="2584450"/>
          <p14:tracePt t="27108" x="10833100" y="2554288"/>
          <p14:tracePt t="27116" x="10847388" y="2525713"/>
          <p14:tracePt t="27125" x="10861675" y="2479675"/>
          <p14:tracePt t="27132" x="10877550" y="2451100"/>
          <p14:tracePt t="27141" x="10891838" y="2420938"/>
          <p14:tracePt t="27149" x="10907713" y="2390775"/>
          <p14:tracePt t="27158" x="10907713" y="2360613"/>
          <p14:tracePt t="27166" x="10922000" y="2330450"/>
          <p14:tracePt t="27173" x="10936288" y="2316163"/>
          <p14:tracePt t="27182" x="10936288" y="2286000"/>
          <p14:tracePt t="27190" x="10936288" y="2271713"/>
          <p14:tracePt t="27199" x="10952163" y="2255838"/>
          <p14:tracePt t="27205" x="10952163" y="2241550"/>
          <p14:tracePt t="27216" x="10952163" y="2211388"/>
          <p14:tracePt t="27222" x="10966450" y="2197100"/>
          <p14:tracePt t="27232" x="10966450" y="2181225"/>
          <p14:tracePt t="27238" x="10966450" y="2151063"/>
          <p14:tracePt t="27247" x="10982325" y="2120900"/>
          <p14:tracePt t="27255" x="10996613" y="2076450"/>
          <p14:tracePt t="27264" x="10996613" y="2046288"/>
          <p14:tracePt t="27270" x="11010900" y="2017713"/>
          <p14:tracePt t="27281" x="11010900" y="1971675"/>
          <p14:tracePt t="27287" x="11010900" y="1943100"/>
          <p14:tracePt t="27297" x="11026775" y="1912938"/>
          <p14:tracePt t="27302" x="11026775" y="1882775"/>
          <p14:tracePt t="27314" x="11041063" y="1852613"/>
          <p14:tracePt t="27319" x="11041063" y="1838325"/>
          <p14:tracePt t="27331" x="11041063" y="1822450"/>
          <p14:tracePt t="27343" x="11056938" y="1808163"/>
          <p14:tracePt t="27352" x="11056938" y="1792288"/>
          <p14:tracePt t="27384" x="11056938" y="1778000"/>
          <p14:tracePt t="27448" x="11056938" y="1763713"/>
          <p14:tracePt t="32034" x="11026775" y="1763713"/>
          <p14:tracePt t="32043" x="11010900" y="1763713"/>
          <p14:tracePt t="32051" x="10982325" y="1763713"/>
          <p14:tracePt t="32058" x="10952163" y="1763713"/>
          <p14:tracePt t="32074" x="10922000" y="1778000"/>
          <p14:tracePt t="32074" x="10861675" y="1808163"/>
          <p14:tracePt t="32081" x="10817225" y="1822450"/>
          <p14:tracePt t="32090" x="10756900" y="1852613"/>
          <p14:tracePt t="32098" x="10698163" y="1897063"/>
          <p14:tracePt t="32106" x="10682288" y="1912938"/>
          <p14:tracePt t="32116" x="10637838" y="1943100"/>
          <p14:tracePt t="32122" x="10593388" y="1971675"/>
          <p14:tracePt t="32134" x="10548938" y="2001838"/>
          <p14:tracePt t="32138" x="10518775" y="2032000"/>
          <p14:tracePt t="32148" x="10488613" y="2062163"/>
          <p14:tracePt t="32154" x="10458450" y="2076450"/>
          <p14:tracePt t="32166" x="10428288" y="2106613"/>
          <p14:tracePt t="32170" x="10414000" y="2120900"/>
          <p14:tracePt t="32179" x="10399713" y="2136775"/>
          <p14:tracePt t="32187" x="10383838" y="2151063"/>
          <p14:tracePt t="32196" x="10353675" y="2181225"/>
          <p14:tracePt t="32211" x="10339388" y="2197100"/>
          <p14:tracePt t="32219" x="10325100" y="2211388"/>
          <p14:tracePt t="32228" x="10325100" y="2225675"/>
          <p14:tracePt t="32243" x="10309225" y="2241550"/>
          <p14:tracePt t="32276" x="10309225" y="2255838"/>
          <p14:tracePt t="32341" x="10325100" y="2255838"/>
          <p14:tracePt t="32357" x="10339388" y="2255838"/>
          <p14:tracePt t="32373" x="10353675" y="2255838"/>
          <p14:tracePt t="32384" x="10369550" y="2255838"/>
          <p14:tracePt t="32389" x="10383838" y="2255838"/>
          <p14:tracePt t="32400" x="10399713" y="2255838"/>
          <p14:tracePt t="32405" x="10414000" y="2255838"/>
          <p14:tracePt t="32416" x="10428288" y="2255838"/>
          <p14:tracePt t="32421" x="10458450" y="2241550"/>
          <p14:tracePt t="32433" x="10474325" y="2241550"/>
          <p14:tracePt t="32437" x="10502900" y="2241550"/>
          <p14:tracePt t="32448" x="10533063" y="2225675"/>
          <p14:tracePt t="32453" x="10548938" y="2211388"/>
          <p14:tracePt t="32462" x="10593388" y="2197100"/>
          <p14:tracePt t="32470" x="10623550" y="2181225"/>
          <p14:tracePt t="32478" x="10637838" y="2166938"/>
          <p14:tracePt t="32486" x="10668000" y="2151063"/>
          <p14:tracePt t="32495" x="10712450" y="2136775"/>
          <p14:tracePt t="32503" x="10742613" y="2106613"/>
          <p14:tracePt t="32510" x="10756900" y="2092325"/>
          <p14:tracePt t="32519" x="10802938" y="2076450"/>
          <p14:tracePt t="32527" x="10817225" y="2046288"/>
          <p14:tracePt t="32535" x="10847388" y="2032000"/>
          <p14:tracePt t="32543" x="10891838" y="2001838"/>
          <p14:tracePt t="32551" x="10907713" y="2001838"/>
          <p14:tracePt t="32559" x="10936288" y="1987550"/>
          <p14:tracePt t="32567" x="10952163" y="1971675"/>
          <p14:tracePt t="32575" x="10966450" y="1957388"/>
          <p14:tracePt t="32583" x="10982325" y="1957388"/>
          <p14:tracePt t="32592" x="10996613" y="1943100"/>
          <p14:tracePt t="32599" x="11010900" y="1943100"/>
          <p14:tracePt t="32608" x="11026775" y="1943100"/>
          <p14:tracePt t="32615" x="11041063" y="1927225"/>
          <p14:tracePt t="32625" x="11056938" y="1927225"/>
          <p14:tracePt t="32632" x="11071225" y="1927225"/>
          <p14:tracePt t="32640" x="11087100" y="1912938"/>
          <p14:tracePt t="32649" x="11115675" y="1912938"/>
          <p14:tracePt t="32667" x="11131550" y="1897063"/>
          <p14:tracePt t="32672" x="11145838" y="1897063"/>
          <p14:tracePt t="32689" x="11161713" y="1897063"/>
          <p14:tracePt t="32700" x="11161713" y="1882775"/>
          <p14:tracePt t="43999" x="11145838" y="1882775"/>
          <p14:tracePt t="44020" x="11145838" y="1866900"/>
          <p14:tracePt t="44022" x="11145838" y="1838325"/>
          <p14:tracePt t="44031" x="11145838" y="1822450"/>
          <p14:tracePt t="44040" x="11145838" y="1778000"/>
          <p14:tracePt t="44049" x="11145838" y="1733550"/>
          <p14:tracePt t="44054" x="11145838" y="1598613"/>
          <p14:tracePt t="44065" x="11145838" y="1479550"/>
          <p14:tracePt t="44070" x="11145838" y="1374775"/>
          <p14:tracePt t="44078" x="11145838" y="1225550"/>
          <p14:tracePt t="44087" x="11145838" y="1046163"/>
          <p14:tracePt t="44096" x="11145838" y="731838"/>
          <p14:tracePt t="44104" x="11145838" y="627063"/>
          <p14:tracePt t="44111" x="11145838" y="433388"/>
          <p14:tracePt t="44120" x="11145838" y="254000"/>
          <p14:tracePt t="44128" x="11176000" y="889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7D01-478B-4CE0-84BD-69747FE7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Patent foramen </a:t>
            </a:r>
            <a:r>
              <a:rPr lang="en-US" dirty="0" err="1"/>
              <a:t>ovale</a:t>
            </a:r>
            <a:r>
              <a:rPr lang="en-US" dirty="0"/>
              <a:t> closure vs. medical therapy for cryptogenic stroke: a meta-analysis of RCTs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7C825-432C-4396-9D21-9775098EE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43" y="1779038"/>
            <a:ext cx="9253630" cy="3718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8FBE8A-8863-42F6-BB2D-6F8ABC7F91C7}"/>
              </a:ext>
            </a:extLst>
          </p:cNvPr>
          <p:cNvSpPr txBox="1"/>
          <p:nvPr/>
        </p:nvSpPr>
        <p:spPr>
          <a:xfrm>
            <a:off x="838200" y="5525478"/>
            <a:ext cx="113438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en-US" dirty="0"/>
              <a:t>Closure of </a:t>
            </a:r>
            <a:r>
              <a:rPr lang="en-US" dirty="0" err="1"/>
              <a:t>PFO</a:t>
            </a:r>
            <a:r>
              <a:rPr lang="en-US" dirty="0"/>
              <a:t> results in a significant reduction </a:t>
            </a:r>
            <a:endParaRPr lang="sr-Latn-R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en-US" dirty="0"/>
              <a:t>absolute (0.6% per year; 3.4% for five years) </a:t>
            </a:r>
            <a:endParaRPr lang="sr-Latn-R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Latn-RS" dirty="0"/>
              <a:t> </a:t>
            </a:r>
            <a:r>
              <a:rPr lang="en-US" dirty="0"/>
              <a:t>relative (</a:t>
            </a:r>
            <a:r>
              <a:rPr lang="en-US" dirty="0" err="1"/>
              <a:t>HR</a:t>
            </a:r>
            <a:r>
              <a:rPr lang="en-US" dirty="0"/>
              <a:t> 0.41) risk of recurrent stroke in well-selected patients with cryptogenic stroke</a:t>
            </a:r>
            <a:endParaRPr 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32A15-0E28-4862-AE83-98E77C2C5715}"/>
              </a:ext>
            </a:extLst>
          </p:cNvPr>
          <p:cNvSpPr txBox="1"/>
          <p:nvPr/>
        </p:nvSpPr>
        <p:spPr>
          <a:xfrm>
            <a:off x="0" y="6423707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sr-Latn-RS" sz="1000" dirty="0"/>
              <a:t>Ahmad Y, et al. </a:t>
            </a:r>
            <a:r>
              <a:rPr lang="en-US" sz="1000" dirty="0"/>
              <a:t>Patent foramen </a:t>
            </a:r>
            <a:r>
              <a:rPr lang="en-US" sz="1000" dirty="0" err="1"/>
              <a:t>ovale</a:t>
            </a:r>
            <a:r>
              <a:rPr lang="en-US" sz="1000" dirty="0"/>
              <a:t> closure vs. medical therapy for cryptogenic stroke: a meta-analysis of randomized controlled trials</a:t>
            </a:r>
            <a:r>
              <a:rPr lang="sr-Latn-RS" sz="1000" dirty="0"/>
              <a:t>. </a:t>
            </a:r>
            <a:r>
              <a:rPr lang="en-US" sz="1000" dirty="0"/>
              <a:t>Eur Heart J. 2018 May 7;39(18):1638-1649.</a:t>
            </a:r>
            <a:endParaRPr lang="sr-Latn-RS" sz="1000" dirty="0"/>
          </a:p>
          <a:p>
            <a:pPr algn="r"/>
            <a:r>
              <a:rPr lang="sr-Latn-RS" sz="1000" dirty="0"/>
              <a:t>Abo-Salem E, et al. Patent foramen ovale closure versus medical therapy in cases with cryptogenic stroke, meta-analysis of randomized controlled trials. J Neurol 2018;265:578–85. 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D6ED5C0-BE43-394A-88B3-22EA2F00E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16299"/>
      </p:ext>
    </p:extLst>
  </p:cSld>
  <p:clrMapOvr>
    <a:masterClrMapping/>
  </p:clrMapOvr>
  <p:transition spd="slow" advTm="432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48428-06BA-4CB6-8F81-60C1C2D66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sz="4400" dirty="0"/>
              <a:t>Safety of PFO closure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59517-3340-4E6B-B963-09DA2D90D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7"/>
          <a:stretch/>
        </p:blipFill>
        <p:spPr>
          <a:xfrm>
            <a:off x="626119" y="1969767"/>
            <a:ext cx="11000722" cy="3133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99F71-D6BB-4B57-AA9B-7A5135BAFFA4}"/>
              </a:ext>
            </a:extLst>
          </p:cNvPr>
          <p:cNvSpPr txBox="1"/>
          <p:nvPr/>
        </p:nvSpPr>
        <p:spPr>
          <a:xfrm>
            <a:off x="30480" y="6611779"/>
            <a:ext cx="1219200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Favilla</a:t>
            </a:r>
            <a:r>
              <a:rPr lang="en-US" sz="1000" dirty="0"/>
              <a:t> </a:t>
            </a:r>
            <a:r>
              <a:rPr lang="sr-Latn-RS" sz="1000" dirty="0"/>
              <a:t>CG, </a:t>
            </a:r>
            <a:r>
              <a:rPr lang="en-US" sz="1000" dirty="0"/>
              <a:t>Messe</a:t>
            </a:r>
            <a:r>
              <a:rPr lang="sr-Latn-RS" sz="1000" dirty="0"/>
              <a:t> CR. </a:t>
            </a:r>
            <a:r>
              <a:rPr lang="en-US" sz="1000" dirty="0"/>
              <a:t>Patent foramen </a:t>
            </a:r>
            <a:r>
              <a:rPr lang="en-US" sz="1000" dirty="0" err="1"/>
              <a:t>ovale</a:t>
            </a:r>
            <a:r>
              <a:rPr lang="en-US" sz="1000" dirty="0"/>
              <a:t> and stroke: current evidence</a:t>
            </a:r>
            <a:r>
              <a:rPr lang="sr-Latn-RS" sz="1000" dirty="0"/>
              <a:t> </a:t>
            </a:r>
            <a:r>
              <a:rPr lang="en-US" sz="1000" dirty="0"/>
              <a:t>and treatment options</a:t>
            </a:r>
            <a:r>
              <a:rPr lang="sr-Latn-RS" sz="1000" dirty="0"/>
              <a:t>. </a:t>
            </a:r>
            <a:r>
              <a:rPr lang="nl-NL" sz="1000" dirty="0"/>
              <a:t>Curr Opin Neurol. 2020 Feb;33(1):10-16.</a:t>
            </a:r>
            <a:endParaRPr lang="en-US" sz="1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8874AC-0D9B-F048-B1BE-14C55BE99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4341"/>
      </p:ext>
    </p:extLst>
  </p:cSld>
  <p:clrMapOvr>
    <a:masterClrMapping/>
  </p:clrMapOvr>
  <p:transition spd="slow" advTm="779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82" x="2719388" y="6797675"/>
          <p14:tracePt t="10087" x="2794000" y="6618288"/>
          <p14:tracePt t="10095" x="2898775" y="6424613"/>
          <p14:tracePt t="10103" x="3003550" y="6200775"/>
          <p14:tracePt t="10116" x="3136900" y="5946775"/>
          <p14:tracePt t="10119" x="3257550" y="5722938"/>
          <p14:tracePt t="10127" x="3316288" y="5618163"/>
          <p14:tracePt t="10135" x="3436938" y="5438775"/>
          <p14:tracePt t="10143" x="3556000" y="5273675"/>
          <p14:tracePt t="10152" x="3644900" y="5154613"/>
          <p14:tracePt t="10159" x="3735388" y="5035550"/>
          <p14:tracePt t="10168" x="3810000" y="4945063"/>
          <p14:tracePt t="10175" x="3870325" y="4870450"/>
          <p14:tracePt t="10184" x="3898900" y="4840288"/>
          <p14:tracePt t="10192" x="3929063" y="4781550"/>
          <p14:tracePt t="10199" x="3975100" y="4751388"/>
          <p14:tracePt t="10208" x="4019550" y="4706938"/>
          <p14:tracePt t="10216" x="4033838" y="4676775"/>
          <p14:tracePt t="10224" x="4049713" y="4660900"/>
          <p14:tracePt t="10232" x="4078288" y="4632325"/>
          <p14:tracePt t="10240" x="4094163" y="4602163"/>
          <p14:tracePt t="10250" x="4124325" y="4586288"/>
          <p14:tracePt t="10256" x="4138613" y="4557713"/>
          <p14:tracePt t="10265" x="4183063" y="4497388"/>
          <p14:tracePt t="10273" x="4198938" y="4452938"/>
          <p14:tracePt t="10282" x="4229100" y="4406900"/>
          <p14:tracePt t="10290" x="4273550" y="4348163"/>
          <p14:tracePt t="10299" x="4318000" y="4287838"/>
          <p14:tracePt t="10305" x="4362450" y="4213225"/>
          <p14:tracePt t="10315" x="4406900" y="4138613"/>
          <p14:tracePt t="10322" x="4452938" y="4078288"/>
          <p14:tracePt t="10332" x="4497388" y="4003675"/>
          <p14:tracePt t="10337" x="4557713" y="3944938"/>
          <p14:tracePt t="10348" x="4602163" y="3884613"/>
          <p14:tracePt t="10354" x="4646613" y="3810000"/>
          <p14:tracePt t="10363" x="4706938" y="3749675"/>
          <p14:tracePt t="10370" x="4765675" y="3690938"/>
          <p14:tracePt t="10380" x="4826000" y="3630613"/>
          <p14:tracePt t="10387" x="4840288" y="3600450"/>
          <p14:tracePt t="10397" x="4870450" y="3556000"/>
          <p14:tracePt t="10402" x="4914900" y="3511550"/>
          <p14:tracePt t="10413" x="4945063" y="3481388"/>
          <p14:tracePt t="10419" x="4960938" y="3451225"/>
          <p14:tracePt t="10430" x="4975225" y="3436938"/>
          <p14:tracePt t="10435" x="4991100" y="3421063"/>
          <p14:tracePt t="10452" x="4991100" y="3406775"/>
          <p14:tracePt t="10484" x="4991100" y="3390900"/>
          <p14:tracePt t="10516" x="4991100" y="3376613"/>
          <p14:tracePt t="10524" x="5005388" y="3362325"/>
          <p14:tracePt t="10533" x="5005388" y="3332163"/>
          <p14:tracePt t="10540" x="5019675" y="3316288"/>
          <p14:tracePt t="10550" x="5035550" y="3271838"/>
          <p14:tracePt t="10556" x="5049838" y="3257550"/>
          <p14:tracePt t="10567" x="5065713" y="3227388"/>
          <p14:tracePt t="10572" x="5080000" y="3213100"/>
          <p14:tracePt t="10583" x="5094288" y="3182938"/>
          <p14:tracePt t="10588" x="5094288" y="3167063"/>
          <p14:tracePt t="10599" x="5110163" y="3152775"/>
          <p14:tracePt t="10615" x="5124450" y="3152775"/>
          <p14:tracePt t="10621" x="5124450" y="3136900"/>
          <p14:tracePt t="10743" x="5124450" y="3152775"/>
          <p14:tracePt t="10905" x="5140325" y="3152775"/>
          <p14:tracePt t="10915" x="5154613" y="3152775"/>
          <p14:tracePt t="10928" x="5168900" y="3152775"/>
          <p14:tracePt t="10939" x="5184775" y="3152775"/>
          <p14:tracePt t="10945" x="5199063" y="3152775"/>
          <p14:tracePt t="10954" x="5214938" y="3152775"/>
          <p14:tracePt t="10961" x="5229225" y="3152775"/>
          <p14:tracePt t="10969" x="5245100" y="3152775"/>
          <p14:tracePt t="10977" x="5259388" y="3152775"/>
          <p14:tracePt t="10986" x="5273675" y="3167063"/>
          <p14:tracePt t="11001" x="5289550" y="3167063"/>
          <p14:tracePt t="11009" x="5319713" y="3167063"/>
          <p14:tracePt t="11018" x="5334000" y="3182938"/>
          <p14:tracePt t="11034" x="5348288" y="3182938"/>
          <p14:tracePt t="11042" x="5364163" y="3182938"/>
          <p14:tracePt t="11051" x="5364163" y="3197225"/>
          <p14:tracePt t="11058" x="5378450" y="3197225"/>
          <p14:tracePt t="11074" x="5394325" y="3197225"/>
          <p14:tracePt t="11098" x="5408613" y="3213100"/>
          <p14:tracePt t="11139" x="5422900" y="3227388"/>
          <p14:tracePt t="11171" x="5438775" y="3241675"/>
          <p14:tracePt t="11204" x="5438775" y="3257550"/>
          <p14:tracePt t="11471" x="5422900" y="3257550"/>
          <p14:tracePt t="11503" x="5408613" y="3257550"/>
          <p14:tracePt t="11527" x="5394325" y="3257550"/>
          <p14:tracePt t="11545" x="5378450" y="3257550"/>
          <p14:tracePt t="11560" x="5364163" y="3257550"/>
          <p14:tracePt t="11568" x="5348288" y="3257550"/>
          <p14:tracePt t="11577" x="5334000" y="3257550"/>
          <p14:tracePt t="11584" x="5319713" y="3257550"/>
          <p14:tracePt t="11592" x="5303838" y="3257550"/>
          <p14:tracePt t="11600" x="5273675" y="3257550"/>
          <p14:tracePt t="11609" x="5259388" y="3257550"/>
          <p14:tracePt t="11616" x="5229225" y="3257550"/>
          <p14:tracePt t="11625" x="5199063" y="3257550"/>
          <p14:tracePt t="11633" x="5184775" y="3257550"/>
          <p14:tracePt t="11642" x="5154613" y="3257550"/>
          <p14:tracePt t="11650" x="5140325" y="3257550"/>
          <p14:tracePt t="11657" x="5110163" y="3257550"/>
          <p14:tracePt t="11666" x="5094288" y="3257550"/>
          <p14:tracePt t="11674" x="5065713" y="3257550"/>
          <p14:tracePt t="11682" x="5049838" y="3257550"/>
          <p14:tracePt t="11690" x="5019675" y="3257550"/>
          <p14:tracePt t="11700" x="5005388" y="3257550"/>
          <p14:tracePt t="11706" x="4991100" y="3257550"/>
          <p14:tracePt t="11716" x="4975225" y="3257550"/>
          <p14:tracePt t="11721" x="4945063" y="3257550"/>
          <p14:tracePt t="11733" x="4930775" y="3257550"/>
          <p14:tracePt t="11739" x="4914900" y="3257550"/>
          <p14:tracePt t="11749" x="4900613" y="3257550"/>
          <p14:tracePt t="11754" x="4886325" y="3257550"/>
          <p14:tracePt t="11762" x="4870450" y="3257550"/>
          <p14:tracePt t="11771" x="4856163" y="3257550"/>
          <p14:tracePt t="11786" x="4840288" y="3257550"/>
          <p14:tracePt t="11893" x="4840288" y="3241675"/>
          <p14:tracePt t="11932" x="4840288" y="3227388"/>
          <p14:tracePt t="11953" x="4856163" y="3227388"/>
          <p14:tracePt t="11982" x="4856163" y="3213100"/>
          <p14:tracePt t="11989" x="4870450" y="3213100"/>
          <p14:tracePt t="12022" x="4886325" y="3197225"/>
          <p14:tracePt t="12054" x="4900613" y="3197225"/>
          <p14:tracePt t="12112" x="4914900" y="3197225"/>
          <p14:tracePt t="12127" x="4914900" y="3182938"/>
          <p14:tracePt t="12176" x="4930775" y="3182938"/>
          <p14:tracePt t="12257" x="4945063" y="3182938"/>
          <p14:tracePt t="12329" x="4960938" y="3182938"/>
          <p14:tracePt t="12361" x="4960938" y="3167063"/>
          <p14:tracePt t="12402" x="4975225" y="3167063"/>
          <p14:tracePt t="12540" x="4991100" y="3167063"/>
          <p14:tracePt t="12581" x="5005388" y="3167063"/>
          <p14:tracePt t="12601" x="5019675" y="3167063"/>
          <p14:tracePt t="12613" x="5035550" y="3152775"/>
          <p14:tracePt t="12628" x="5049838" y="3152775"/>
          <p14:tracePt t="12645" x="5065713" y="3152775"/>
          <p14:tracePt t="12661" x="5080000" y="3152775"/>
          <p14:tracePt t="12677" x="5094288" y="3152775"/>
          <p14:tracePt t="12693" x="5110163" y="3152775"/>
          <p14:tracePt t="12710" x="5124450" y="3152775"/>
          <p14:tracePt t="12725" x="5140325" y="3152775"/>
          <p14:tracePt t="12742" x="5154613" y="3152775"/>
          <p14:tracePt t="12749" x="5168900" y="3152775"/>
          <p14:tracePt t="12766" x="5184775" y="3152775"/>
          <p14:tracePt t="12790" x="5199063" y="3152775"/>
          <p14:tracePt t="12799" x="5214938" y="3152775"/>
          <p14:tracePt t="12816" x="5229225" y="3152775"/>
          <p14:tracePt t="12833" x="5245100" y="3152775"/>
          <p14:tracePt t="12840" x="5259388" y="3152775"/>
          <p14:tracePt t="12855" x="5273675" y="3152775"/>
          <p14:tracePt t="12866" x="5289550" y="3167063"/>
          <p14:tracePt t="12871" x="5303838" y="3167063"/>
          <p14:tracePt t="12881" x="5319713" y="3167063"/>
          <p14:tracePt t="12895" x="5334000" y="3167063"/>
          <p14:tracePt t="12904" x="5348288" y="3167063"/>
          <p14:tracePt t="12914" x="5364163" y="3182938"/>
          <p14:tracePt t="12920" x="5378450" y="3182938"/>
          <p14:tracePt t="12936" x="5394325" y="3197225"/>
          <p14:tracePt t="12945" x="5408613" y="3197225"/>
          <p14:tracePt t="12952" x="5422900" y="3213100"/>
          <p14:tracePt t="12960" x="5453063" y="3227388"/>
          <p14:tracePt t="12969" x="5499100" y="3257550"/>
          <p14:tracePt t="12977" x="5527675" y="3287713"/>
          <p14:tracePt t="12985" x="5573713" y="3316288"/>
          <p14:tracePt t="12993" x="5632450" y="3376613"/>
          <p14:tracePt t="13001" x="5662613" y="3436938"/>
          <p14:tracePt t="13010" x="5722938" y="3495675"/>
          <p14:tracePt t="13017" x="5767388" y="3556000"/>
          <p14:tracePt t="13025" x="5781675" y="3600450"/>
          <p14:tracePt t="13033" x="5811838" y="3660775"/>
          <p14:tracePt t="13041" x="5842000" y="3705225"/>
          <p14:tracePt t="13049" x="5856288" y="3749675"/>
          <p14:tracePt t="13057" x="5872163" y="3795713"/>
          <p14:tracePt t="13065" x="5872163" y="3824288"/>
          <p14:tracePt t="13075" x="5886450" y="3854450"/>
          <p14:tracePt t="13081" x="5886450" y="3870325"/>
          <p14:tracePt t="13090" x="5886450" y="3898900"/>
          <p14:tracePt t="13099" x="5886450" y="3914775"/>
          <p14:tracePt t="13107" x="5886450" y="3959225"/>
          <p14:tracePt t="13115" x="5886450" y="4003675"/>
          <p14:tracePt t="13122" x="5886450" y="4049713"/>
          <p14:tracePt t="13132" x="5886450" y="4108450"/>
          <p14:tracePt t="13139" x="5886450" y="4168775"/>
          <p14:tracePt t="13149" x="5872163" y="4243388"/>
          <p14:tracePt t="13154" x="5856288" y="4318000"/>
          <p14:tracePt t="13165" x="5827713" y="4406900"/>
          <p14:tracePt t="13171" x="5811838" y="4497388"/>
          <p14:tracePt t="13180" x="5781675" y="4586288"/>
          <p14:tracePt t="13187" x="5767388" y="4646613"/>
          <p14:tracePt t="13197" x="5753100" y="4706938"/>
          <p14:tracePt t="13204" x="5737225" y="4781550"/>
          <p14:tracePt t="13213" x="5707063" y="4826000"/>
          <p14:tracePt t="13219" x="5692775" y="4856163"/>
          <p14:tracePt t="13230" x="5676900" y="4886325"/>
          <p14:tracePt t="13236" x="5676900" y="4900613"/>
          <p14:tracePt t="13247" x="5662613" y="4914900"/>
          <p14:tracePt t="13252" x="5648325" y="4945063"/>
          <p14:tracePt t="13264" x="5632450" y="4945063"/>
          <p14:tracePt t="13269" x="5618163" y="4960938"/>
          <p14:tracePt t="13280" x="5602288" y="4975225"/>
          <p14:tracePt t="13284" x="5557838" y="4991100"/>
          <p14:tracePt t="13297" x="5543550" y="5005388"/>
          <p14:tracePt t="13300" x="5513388" y="5019675"/>
          <p14:tracePt t="13314" x="5483225" y="5019675"/>
          <p14:tracePt t="13316" x="5438775" y="5035550"/>
          <p14:tracePt t="13330" x="5408613" y="5049838"/>
          <p14:tracePt t="13333" x="5394325" y="5065713"/>
          <p14:tracePt t="13347" x="5378450" y="5065713"/>
          <p14:tracePt t="13349" x="5364163" y="5080000"/>
          <p14:tracePt t="13364" x="5348288" y="5080000"/>
          <p14:tracePt t="13366" x="5334000" y="5080000"/>
          <p14:tracePt t="13383" x="5319713" y="5080000"/>
          <p14:tracePt t="13400" x="5289550" y="5080000"/>
          <p14:tracePt t="13405" x="5273675" y="5080000"/>
          <p14:tracePt t="13416" x="5259388" y="5080000"/>
          <p14:tracePt t="13421" x="5245100" y="5065713"/>
          <p14:tracePt t="13434" x="5229225" y="5065713"/>
          <p14:tracePt t="13438" x="5199063" y="5049838"/>
          <p14:tracePt t="13449" x="5184775" y="5035550"/>
          <p14:tracePt t="13454" x="5168900" y="5035550"/>
          <p14:tracePt t="13462" x="5154613" y="5019675"/>
          <p14:tracePt t="13471" x="5140325" y="5005388"/>
          <p14:tracePt t="13478" x="5124450" y="4991100"/>
          <p14:tracePt t="13486" x="5110163" y="4991100"/>
          <p14:tracePt t="13499" x="5094288" y="4975225"/>
          <p14:tracePt t="13503" x="5080000" y="4960938"/>
          <p14:tracePt t="13510" x="5065713" y="4945063"/>
          <p14:tracePt t="13519" x="5049838" y="4930775"/>
          <p14:tracePt t="13526" x="5035550" y="4900613"/>
          <p14:tracePt t="13536" x="5005388" y="4870450"/>
          <p14:tracePt t="13543" x="5005388" y="4856163"/>
          <p14:tracePt t="13551" x="4991100" y="4840288"/>
          <p14:tracePt t="13559" x="4975225" y="4811713"/>
          <p14:tracePt t="13568" x="4975225" y="4795838"/>
          <p14:tracePt t="13575" x="4960938" y="4781550"/>
          <p14:tracePt t="13591" x="4960938" y="4765675"/>
          <p14:tracePt t="13600" x="4960938" y="4751388"/>
          <p14:tracePt t="13616" x="4960938" y="4737100"/>
          <p14:tracePt t="13624" x="4960938" y="4721225"/>
          <p14:tracePt t="13633" x="4960938" y="4706938"/>
          <p14:tracePt t="13641" x="4960938" y="4691063"/>
          <p14:tracePt t="13650" x="4960938" y="4676775"/>
          <p14:tracePt t="13657" x="4960938" y="4646613"/>
          <p14:tracePt t="13665" x="4960938" y="4616450"/>
          <p14:tracePt t="13673" x="4960938" y="4572000"/>
          <p14:tracePt t="13681" x="4960938" y="4527550"/>
          <p14:tracePt t="13689" x="4960938" y="4497388"/>
          <p14:tracePt t="13698" x="4960938" y="4452938"/>
          <p14:tracePt t="13705" x="4960938" y="4422775"/>
          <p14:tracePt t="13716" x="4960938" y="4378325"/>
          <p14:tracePt t="13721" x="4960938" y="4348163"/>
          <p14:tracePt t="13732" x="4960938" y="4318000"/>
          <p14:tracePt t="13737" x="4960938" y="4287838"/>
          <p14:tracePt t="13745" x="4960938" y="4257675"/>
          <p14:tracePt t="13754" x="4960938" y="4229100"/>
          <p14:tracePt t="13766" x="4960938" y="4198938"/>
          <p14:tracePt t="13770" x="4960938" y="4168775"/>
          <p14:tracePt t="13778" x="4960938" y="4138613"/>
          <p14:tracePt t="13786" x="4960938" y="4094163"/>
          <p14:tracePt t="13794" x="4960938" y="4064000"/>
          <p14:tracePt t="13803" x="4960938" y="4019550"/>
          <p14:tracePt t="13810" x="4960938" y="3989388"/>
          <p14:tracePt t="13818" x="4960938" y="3959225"/>
          <p14:tracePt t="13826" x="4960938" y="3929063"/>
          <p14:tracePt t="13836" x="4960938" y="3898900"/>
          <p14:tracePt t="13842" x="4975225" y="3870325"/>
          <p14:tracePt t="13851" x="4975225" y="3840163"/>
          <p14:tracePt t="13858" x="4975225" y="3810000"/>
          <p14:tracePt t="13867" x="4975225" y="3779838"/>
          <p14:tracePt t="13875" x="4975225" y="3749675"/>
          <p14:tracePt t="13883" x="4991100" y="3721100"/>
          <p14:tracePt t="13891" x="4991100" y="3705225"/>
          <p14:tracePt t="13899" x="5005388" y="3675063"/>
          <p14:tracePt t="13909" x="5005388" y="3660775"/>
          <p14:tracePt t="13915" x="5005388" y="3644900"/>
          <p14:tracePt t="13924" x="5019675" y="3616325"/>
          <p14:tracePt t="13941" x="5019675" y="3600450"/>
          <p14:tracePt t="13967" x="5019675" y="3586163"/>
          <p14:tracePt t="14062" x="5035550" y="3586163"/>
          <p14:tracePt t="14135" x="5035550" y="3570288"/>
          <p14:tracePt t="14199" x="5035550" y="3556000"/>
          <p14:tracePt t="14223" x="5035550" y="3541713"/>
          <p14:tracePt t="14231" x="5049838" y="3541713"/>
          <p14:tracePt t="14240" x="5049838" y="3525838"/>
          <p14:tracePt t="14264" x="5065713" y="3511550"/>
          <p14:tracePt t="14273" x="5065713" y="3495675"/>
          <p14:tracePt t="14287" x="5080000" y="3481388"/>
          <p14:tracePt t="14304" x="5080000" y="3467100"/>
          <p14:tracePt t="14320" x="5094288" y="3467100"/>
          <p14:tracePt t="14328" x="5094288" y="3451225"/>
          <p14:tracePt t="14361" x="5094288" y="3436938"/>
          <p14:tracePt t="14937" x="5094288" y="3421063"/>
          <p14:tracePt t="14961" x="5094288" y="3406775"/>
          <p14:tracePt t="14973" x="5080000" y="3406775"/>
          <p14:tracePt t="14976" x="5080000" y="3390900"/>
          <p14:tracePt t="14992" x="5080000" y="3376613"/>
          <p14:tracePt t="15000" x="5080000" y="3362325"/>
          <p14:tracePt t="15017" x="5065713" y="3362325"/>
          <p14:tracePt t="15025" x="5065713" y="3346450"/>
          <p14:tracePt t="15033" x="5065713" y="3332163"/>
          <p14:tracePt t="15050" x="5065713" y="3316288"/>
          <p14:tracePt t="15057" x="5065713" y="3302000"/>
          <p14:tracePt t="15073" x="5065713" y="3287713"/>
          <p14:tracePt t="15089" x="5065713" y="3271838"/>
          <p14:tracePt t="15105" x="5065713" y="3257550"/>
          <p14:tracePt t="15121" x="5065713" y="3241675"/>
          <p14:tracePt t="15138" x="5065713" y="3227388"/>
          <p14:tracePt t="15153" x="5065713" y="3213100"/>
          <p14:tracePt t="15170" x="5080000" y="3213100"/>
          <p14:tracePt t="15181" x="5080000" y="3197225"/>
          <p14:tracePt t="15203" x="5094288" y="3197225"/>
          <p14:tracePt t="15212" x="5094288" y="3182938"/>
          <p14:tracePt t="15227" x="5110163" y="3182938"/>
          <p14:tracePt t="15244" x="5124450" y="3182938"/>
          <p14:tracePt t="15252" x="5140325" y="3167063"/>
          <p14:tracePt t="15259" x="5154613" y="3167063"/>
          <p14:tracePt t="15276" x="5168900" y="3167063"/>
          <p14:tracePt t="15292" x="5184775" y="3167063"/>
          <p14:tracePt t="15299" x="5199063" y="3167063"/>
          <p14:tracePt t="15324" x="5214938" y="3167063"/>
          <p14:tracePt t="15341" x="5229225" y="3167063"/>
          <p14:tracePt t="15349" x="5229225" y="3182938"/>
          <p14:tracePt t="15356" x="5245100" y="3182938"/>
          <p14:tracePt t="15366" x="5245100" y="3197225"/>
          <p14:tracePt t="15373" x="5259388" y="3197225"/>
          <p14:tracePt t="15381" x="5273675" y="3197225"/>
          <p14:tracePt t="15388" x="5273675" y="3213100"/>
          <p14:tracePt t="15398" x="5289550" y="3213100"/>
          <p14:tracePt t="15405" x="5303838" y="3227388"/>
          <p14:tracePt t="15421" x="5319713" y="3241675"/>
          <p14:tracePt t="15438" x="5334000" y="3241675"/>
          <p14:tracePt t="15453" x="5334000" y="3257550"/>
          <p14:tracePt t="15469" x="5348288" y="3257550"/>
          <p14:tracePt t="15479" x="5348288" y="3271838"/>
          <p14:tracePt t="15502" x="5364163" y="3271838"/>
          <p14:tracePt t="15534" x="5364163" y="3287713"/>
          <p14:tracePt t="15633" x="5378450" y="3287713"/>
          <p14:tracePt t="15721" x="5394325" y="3271838"/>
          <p14:tracePt t="15771" x="5394325" y="3257550"/>
          <p14:tracePt t="15777" x="5408613" y="3257550"/>
          <p14:tracePt t="15810" x="5422900" y="3257550"/>
          <p14:tracePt t="15842" x="5438775" y="3257550"/>
          <p14:tracePt t="15891" x="5453063" y="3257550"/>
          <p14:tracePt t="15923" x="5468938" y="3257550"/>
          <p14:tracePt t="15955" x="5483225" y="3257550"/>
          <p14:tracePt t="15971" x="5499100" y="3271838"/>
          <p14:tracePt t="15988" x="5513388" y="3287713"/>
          <p14:tracePt t="16004" x="5527675" y="3302000"/>
          <p14:tracePt t="16012" x="5527675" y="3316288"/>
          <p14:tracePt t="16020" x="5527675" y="3332163"/>
          <p14:tracePt t="16028" x="5543550" y="3346450"/>
          <p14:tracePt t="16038" x="5543550" y="3362325"/>
          <p14:tracePt t="16044" x="5543550" y="3376613"/>
          <p14:tracePt t="16053" x="5557838" y="3390900"/>
          <p14:tracePt t="16060" x="5557838" y="3406775"/>
          <p14:tracePt t="16069" x="5557838" y="3421063"/>
          <p14:tracePt t="16077" x="5557838" y="3436938"/>
          <p14:tracePt t="16085" x="5557838" y="3467100"/>
          <p14:tracePt t="16093" x="5557838" y="3495675"/>
          <p14:tracePt t="16102" x="5557838" y="3511550"/>
          <p14:tracePt t="16109" x="5557838" y="3541713"/>
          <p14:tracePt t="16117" x="5557838" y="3570288"/>
          <p14:tracePt t="16125" x="5557838" y="3600450"/>
          <p14:tracePt t="16134" x="5557838" y="3630613"/>
          <p14:tracePt t="16142" x="5557838" y="3660775"/>
          <p14:tracePt t="16150" x="5557838" y="3690938"/>
          <p14:tracePt t="16157" x="5557838" y="3721100"/>
          <p14:tracePt t="16166" x="5557838" y="3749675"/>
          <p14:tracePt t="16174" x="5557838" y="3795713"/>
          <p14:tracePt t="16183" x="5557838" y="3824288"/>
          <p14:tracePt t="16190" x="5557838" y="3870325"/>
          <p14:tracePt t="16200" x="5557838" y="3884613"/>
          <p14:tracePt t="16206" x="5557838" y="3914775"/>
          <p14:tracePt t="16216" x="5557838" y="3944938"/>
          <p14:tracePt t="16223" x="5557838" y="3975100"/>
          <p14:tracePt t="16233" x="5557838" y="3989388"/>
          <p14:tracePt t="16238" x="5557838" y="4003675"/>
          <p14:tracePt t="16248" x="5557838" y="4033838"/>
          <p14:tracePt t="16254" x="5557838" y="4049713"/>
          <p14:tracePt t="16266" x="5557838" y="4064000"/>
          <p14:tracePt t="16279" x="5557838" y="4078288"/>
          <p14:tracePt t="16295" x="5557838" y="4094163"/>
          <p14:tracePt t="16305" x="5557838" y="4108450"/>
          <p14:tracePt t="16319" x="5557838" y="4124325"/>
          <p14:tracePt t="16336" x="5557838" y="4138613"/>
          <p14:tracePt t="16344" x="5557838" y="4152900"/>
          <p14:tracePt t="16352" x="5557838" y="4168775"/>
          <p14:tracePt t="16360" x="5557838" y="4183063"/>
          <p14:tracePt t="16369" x="5557838" y="4198938"/>
          <p14:tracePt t="16384" x="5543550" y="4213225"/>
          <p14:tracePt t="16392" x="5543550" y="4229100"/>
          <p14:tracePt t="16401" x="5543550" y="4243388"/>
          <p14:tracePt t="16408" x="5543550" y="4257675"/>
          <p14:tracePt t="16417" x="5543550" y="4273550"/>
          <p14:tracePt t="16425" x="5527675" y="4287838"/>
          <p14:tracePt t="16433" x="5527675" y="4303713"/>
          <p14:tracePt t="16441" x="5527675" y="4318000"/>
          <p14:tracePt t="16450" x="5513388" y="4348163"/>
          <p14:tracePt t="16457" x="5513388" y="4362450"/>
          <p14:tracePt t="16467" x="5513388" y="4378325"/>
          <p14:tracePt t="16473" x="5513388" y="4392613"/>
          <p14:tracePt t="16483" x="5499100" y="4406900"/>
          <p14:tracePt t="16489" x="5499100" y="4437063"/>
          <p14:tracePt t="16500" x="5499100" y="4452938"/>
          <p14:tracePt t="16506" x="5499100" y="4467225"/>
          <p14:tracePt t="16517" x="5499100" y="4483100"/>
          <p14:tracePt t="16522" x="5499100" y="4497388"/>
          <p14:tracePt t="16533" x="5499100" y="4511675"/>
          <p14:tracePt t="16538" x="5499100" y="4541838"/>
          <p14:tracePt t="16548" x="5499100" y="4557713"/>
          <p14:tracePt t="16554" x="5483225" y="4586288"/>
          <p14:tracePt t="16565" x="5483225" y="4616450"/>
          <p14:tracePt t="16570" x="5483225" y="4646613"/>
          <p14:tracePt t="16578" x="5483225" y="4676775"/>
          <p14:tracePt t="16586" x="5483225" y="4706938"/>
          <p14:tracePt t="16595" x="5483225" y="4737100"/>
          <p14:tracePt t="16604" x="5483225" y="4751388"/>
          <p14:tracePt t="16611" x="5483225" y="4765675"/>
          <p14:tracePt t="16619" x="5483225" y="4781550"/>
          <p14:tracePt t="16636" x="5483225" y="4795838"/>
          <p14:tracePt t="16643" x="5468938" y="4795838"/>
          <p14:tracePt t="16659" x="5468938" y="4811713"/>
          <p14:tracePt t="16700" x="5453063" y="4811713"/>
          <p14:tracePt t="16733" x="5438775" y="4826000"/>
          <p14:tracePt t="16750" x="5422900" y="4826000"/>
          <p14:tracePt t="16757" x="5408613" y="4840288"/>
          <p14:tracePt t="16773" x="5378450" y="4840288"/>
          <p14:tracePt t="16789" x="5364163" y="4840288"/>
          <p14:tracePt t="16800" x="5348288" y="4840288"/>
          <p14:tracePt t="16805" x="5334000" y="4840288"/>
          <p14:tracePt t="16816" x="5319713" y="4840288"/>
          <p14:tracePt t="16821" x="5303838" y="4840288"/>
          <p14:tracePt t="16831" x="5273675" y="4840288"/>
          <p14:tracePt t="16837" x="5214938" y="4826000"/>
          <p14:tracePt t="16848" x="5184775" y="4811713"/>
          <p14:tracePt t="16853" x="5124450" y="4781550"/>
          <p14:tracePt t="16865" x="5094288" y="4751388"/>
          <p14:tracePt t="16869" x="5035550" y="4721225"/>
          <p14:tracePt t="16878" x="5005388" y="4706938"/>
          <p14:tracePt t="16886" x="4975225" y="4691063"/>
          <p14:tracePt t="16895" x="4930775" y="4676775"/>
          <p14:tracePt t="16902" x="4900613" y="4646613"/>
          <p14:tracePt t="16916" x="4886325" y="4632325"/>
          <p14:tracePt t="16918" x="4856163" y="4616450"/>
          <p14:tracePt t="16927" x="4840288" y="4602163"/>
          <p14:tracePt t="16936" x="4826000" y="4602163"/>
          <p14:tracePt t="16943" x="4811713" y="4586288"/>
          <p14:tracePt t="16952" x="4795838" y="4572000"/>
          <p14:tracePt t="16960" x="4781550" y="4557713"/>
          <p14:tracePt t="16968" x="4781550" y="4541838"/>
          <p14:tracePt t="16975" x="4765675" y="4541838"/>
          <p14:tracePt t="16983" x="4765675" y="4527550"/>
          <p14:tracePt t="16991" x="4751388" y="4511675"/>
          <p14:tracePt t="16999" x="4751388" y="4497388"/>
          <p14:tracePt t="17007" x="4737100" y="4497388"/>
          <p14:tracePt t="17015" x="4737100" y="4483100"/>
          <p14:tracePt t="17024" x="4737100" y="4467225"/>
          <p14:tracePt t="17033" x="4737100" y="4452938"/>
          <p14:tracePt t="17040" x="4721225" y="4437063"/>
          <p14:tracePt t="17049" x="4721225" y="4422775"/>
          <p14:tracePt t="17056" x="4721225" y="4406900"/>
          <p14:tracePt t="17066" x="4721225" y="4392613"/>
          <p14:tracePt t="17072" x="4721225" y="4362450"/>
          <p14:tracePt t="17082" x="4706938" y="4348163"/>
          <p14:tracePt t="17088" x="4706938" y="4303713"/>
          <p14:tracePt t="17099" x="4706938" y="4287838"/>
          <p14:tracePt t="17105" x="4706938" y="4257675"/>
          <p14:tracePt t="17115" x="4691063" y="4229100"/>
          <p14:tracePt t="17121" x="4691063" y="4213225"/>
          <p14:tracePt t="17137" x="4691063" y="4198938"/>
          <p14:tracePt t="17145" x="4691063" y="4183063"/>
          <p14:tracePt t="18134" x="4676775" y="4183063"/>
          <p14:tracePt t="18142" x="4646613" y="4183063"/>
          <p14:tracePt t="18148" x="4632325" y="4183063"/>
          <p14:tracePt t="18157" x="4586288" y="4168775"/>
          <p14:tracePt t="18165" x="4541838" y="4152900"/>
          <p14:tracePt t="18174" x="4497388" y="4138613"/>
          <p14:tracePt t="18182" x="4437063" y="4124325"/>
          <p14:tracePt t="18189" x="4378325" y="4094163"/>
          <p14:tracePt t="18198" x="4332288" y="4078288"/>
          <p14:tracePt t="18207" x="4257675" y="4064000"/>
          <p14:tracePt t="18215" x="4198938" y="4033838"/>
          <p14:tracePt t="18221" x="4108450" y="4019550"/>
          <p14:tracePt t="18233" x="4033838" y="3989388"/>
          <p14:tracePt t="18237" x="3959225" y="3975100"/>
          <p14:tracePt t="18245" x="3884613" y="3959225"/>
          <p14:tracePt t="18254" x="3779838" y="3914775"/>
          <p14:tracePt t="18266" x="3705225" y="3884613"/>
          <p14:tracePt t="18270" x="3630613" y="3840163"/>
          <p14:tracePt t="18278" x="3541713" y="3795713"/>
          <p14:tracePt t="18286" x="3451225" y="3749675"/>
          <p14:tracePt t="18294" x="3376613" y="3705225"/>
          <p14:tracePt t="18303" x="3287713" y="3644900"/>
          <p14:tracePt t="18310" x="3182938" y="3586163"/>
          <p14:tracePt t="18319" x="3108325" y="3541713"/>
          <p14:tracePt t="18327" x="3017838" y="3495675"/>
          <p14:tracePt t="18336" x="2987675" y="3467100"/>
          <p14:tracePt t="18343" x="2913063" y="3436938"/>
          <p14:tracePt t="18351" x="2868613" y="3390900"/>
          <p14:tracePt t="18359" x="2824163" y="3376613"/>
          <p14:tracePt t="18368" x="2779713" y="3346450"/>
          <p14:tracePt t="18375" x="2763838" y="3332163"/>
          <p14:tracePt t="18383" x="2733675" y="3316288"/>
          <p14:tracePt t="18392" x="2719388" y="3302000"/>
          <p14:tracePt t="18401" x="2705100" y="3287713"/>
          <p14:tracePt t="18408" x="2689225" y="3271838"/>
          <p14:tracePt t="18416" x="2674938" y="3271838"/>
          <p14:tracePt t="18424" x="2659063" y="3257550"/>
          <p14:tracePt t="18433" x="2628900" y="3227388"/>
          <p14:tracePt t="18440" x="2600325" y="3213100"/>
          <p14:tracePt t="18449" x="2584450" y="3197225"/>
          <p14:tracePt t="18456" x="2570163" y="3167063"/>
          <p14:tracePt t="18466" x="2540000" y="3152775"/>
          <p14:tracePt t="18472" x="2525713" y="3122613"/>
          <p14:tracePt t="18482" x="2509838" y="3108325"/>
          <p14:tracePt t="18489" x="2495550" y="3092450"/>
          <p14:tracePt t="18500" x="2479675" y="3062288"/>
          <p14:tracePt t="18505" x="2451100" y="3048000"/>
          <p14:tracePt t="18515" x="2451100" y="3033713"/>
          <p14:tracePt t="18521" x="2420938" y="3003550"/>
          <p14:tracePt t="18532" x="2405063" y="2987675"/>
          <p14:tracePt t="18537" x="2390775" y="2973388"/>
          <p14:tracePt t="18546" x="2374900" y="2959100"/>
          <p14:tracePt t="18553" x="2360613" y="2928938"/>
          <p14:tracePt t="18563" x="2360613" y="2913063"/>
          <p14:tracePt t="18570" x="2346325" y="2913063"/>
          <p14:tracePt t="18580" x="2330450" y="2898775"/>
          <p14:tracePt t="18594" x="2316163" y="2898775"/>
          <p14:tracePt t="18603" x="2316163" y="2882900"/>
          <p14:tracePt t="18618" x="2300288" y="2882900"/>
          <p14:tracePt t="18635" x="2286000" y="2882900"/>
          <p14:tracePt t="18643" x="2271713" y="2882900"/>
          <p14:tracePt t="18651" x="2255838" y="2868613"/>
          <p14:tracePt t="18659" x="2241550" y="2868613"/>
          <p14:tracePt t="18667" x="2211388" y="2868613"/>
          <p14:tracePt t="18675" x="2181225" y="2868613"/>
          <p14:tracePt t="18683" x="2166938" y="2868613"/>
          <p14:tracePt t="18691" x="2151063" y="2868613"/>
          <p14:tracePt t="18700" x="2120900" y="2854325"/>
          <p14:tracePt t="18707" x="2106613" y="2854325"/>
          <p14:tracePt t="18724" x="2092325" y="2854325"/>
          <p14:tracePt t="18814" x="2092325" y="2868613"/>
          <p14:tracePt t="18837" x="2092325" y="2882900"/>
          <p14:tracePt t="18846" x="2092325" y="2898775"/>
          <p14:tracePt t="18854" x="2092325" y="2928938"/>
          <p14:tracePt t="18861" x="2106613" y="2959100"/>
          <p14:tracePt t="18869" x="2106613" y="3003550"/>
          <p14:tracePt t="18878" x="2106613" y="3048000"/>
          <p14:tracePt t="18885" x="2106613" y="3108325"/>
          <p14:tracePt t="18893" x="2106613" y="3136900"/>
          <p14:tracePt t="18902" x="2106613" y="3197225"/>
          <p14:tracePt t="18910" x="2106613" y="3241675"/>
          <p14:tracePt t="18918" x="2106613" y="3287713"/>
          <p14:tracePt t="18926" x="2106613" y="3346450"/>
          <p14:tracePt t="18934" x="2106613" y="3421063"/>
          <p14:tracePt t="18943" x="2106613" y="3467100"/>
          <p14:tracePt t="18950" x="2092325" y="3525838"/>
          <p14:tracePt t="18958" x="2076450" y="3600450"/>
          <p14:tracePt t="18967" x="2062163" y="3705225"/>
          <p14:tracePt t="18976" x="2046288" y="3779838"/>
          <p14:tracePt t="18982" x="2032000" y="3824288"/>
          <p14:tracePt t="18990" x="2017713" y="3898900"/>
          <p14:tracePt t="18999" x="2017713" y="3959225"/>
          <p14:tracePt t="19008" x="2001838" y="4019550"/>
          <p14:tracePt t="19015" x="2001838" y="4064000"/>
          <p14:tracePt t="19023" x="1987550" y="4078288"/>
          <p14:tracePt t="19032" x="1987550" y="4094163"/>
          <p14:tracePt t="19040" x="1987550" y="4108450"/>
          <p14:tracePt t="19066" x="1987550" y="4124325"/>
          <p14:tracePt t="19105" x="1987550" y="4108450"/>
          <p14:tracePt t="19112" x="2001838" y="4108450"/>
          <p14:tracePt t="19120" x="2001838" y="4094163"/>
          <p14:tracePt t="19128" x="2001838" y="4078288"/>
          <p14:tracePt t="19138" x="2017713" y="4033838"/>
          <p14:tracePt t="19144" x="2046288" y="3989388"/>
          <p14:tracePt t="19153" x="2062163" y="3929063"/>
          <p14:tracePt t="19161" x="2092325" y="3854450"/>
          <p14:tracePt t="19170" x="2120900" y="3779838"/>
          <p14:tracePt t="19177" x="2151063" y="3690938"/>
          <p14:tracePt t="19185" x="2181225" y="3600450"/>
          <p14:tracePt t="19193" x="2211388" y="3525838"/>
          <p14:tracePt t="19201" x="2241550" y="3436938"/>
          <p14:tracePt t="19209" x="2255838" y="3362325"/>
          <p14:tracePt t="19217" x="2271713" y="3271838"/>
          <p14:tracePt t="19226" x="2286000" y="3182938"/>
          <p14:tracePt t="19234" x="2316163" y="3092450"/>
          <p14:tracePt t="19241" x="2330450" y="2987675"/>
          <p14:tracePt t="19249" x="2330450" y="2882900"/>
          <p14:tracePt t="19258" x="2346325" y="2808288"/>
          <p14:tracePt t="19266" x="2360613" y="2763838"/>
          <p14:tracePt t="19274" x="2360613" y="2689225"/>
          <p14:tracePt t="19282" x="2374900" y="2644775"/>
          <p14:tracePt t="19290" x="2390775" y="2600325"/>
          <p14:tracePt t="19300" x="2390775" y="2570163"/>
          <p14:tracePt t="19306" x="2405063" y="2540000"/>
          <p14:tracePt t="19316" x="2405063" y="2525713"/>
          <p14:tracePt t="19323" x="2420938" y="2525713"/>
          <p14:tracePt t="19333" x="2420938" y="2509838"/>
          <p14:tracePt t="19349" x="2435225" y="2509838"/>
          <p14:tracePt t="19366" x="2451100" y="2509838"/>
          <p14:tracePt t="19371" x="2465388" y="2509838"/>
          <p14:tracePt t="19379" x="2495550" y="2509838"/>
          <p14:tracePt t="19387" x="2525713" y="2509838"/>
          <p14:tracePt t="19395" x="2554288" y="2509838"/>
          <p14:tracePt t="19404" x="2600325" y="2509838"/>
          <p14:tracePt t="19416" x="2659063" y="2509838"/>
          <p14:tracePt t="19419" x="2705100" y="2509838"/>
          <p14:tracePt t="19428" x="2733675" y="2509838"/>
          <p14:tracePt t="19437" x="2794000" y="2509838"/>
          <p14:tracePt t="19444" x="2838450" y="2509838"/>
          <p14:tracePt t="19452" x="2898775" y="2509838"/>
          <p14:tracePt t="19460" x="2943225" y="2509838"/>
          <p14:tracePt t="19469" x="2987675" y="2509838"/>
          <p14:tracePt t="19476" x="3078163" y="2509838"/>
          <p14:tracePt t="19485" x="3108325" y="2525713"/>
          <p14:tracePt t="19493" x="3152775" y="2525713"/>
          <p14:tracePt t="19502" x="3227388" y="2540000"/>
          <p14:tracePt t="19509" x="3257550" y="2540000"/>
          <p14:tracePt t="19516" x="3302000" y="2540000"/>
          <p14:tracePt t="19525" x="3346450" y="2554288"/>
          <p14:tracePt t="19533" x="3406775" y="2554288"/>
          <p14:tracePt t="19541" x="3451225" y="2554288"/>
          <p14:tracePt t="19549" x="3495675" y="2554288"/>
          <p14:tracePt t="19557" x="3525838" y="2554288"/>
          <p14:tracePt t="19566" x="3570288" y="2554288"/>
          <p14:tracePt t="19574" x="3600450" y="2554288"/>
          <p14:tracePt t="19582" x="3644900" y="2554288"/>
          <p14:tracePt t="19590" x="3675063" y="2554288"/>
          <p14:tracePt t="19600" x="3721100" y="2554288"/>
          <p14:tracePt t="19606" x="3749675" y="2554288"/>
          <p14:tracePt t="19616" x="3779838" y="2554288"/>
          <p14:tracePt t="19622" x="3810000" y="2554288"/>
          <p14:tracePt t="19633" x="3854450" y="2554288"/>
          <p14:tracePt t="19638" x="3884613" y="2554288"/>
          <p14:tracePt t="19649" x="3898900" y="2554288"/>
          <p14:tracePt t="19654" x="3929063" y="2554288"/>
          <p14:tracePt t="19664" x="3944938" y="2570163"/>
          <p14:tracePt t="19670" x="3959225" y="2570163"/>
          <p14:tracePt t="19680" x="3975100" y="2570163"/>
          <p14:tracePt t="19687" x="3989388" y="2584450"/>
          <p14:tracePt t="19698" x="4003675" y="2584450"/>
          <p14:tracePt t="19702" x="4003675" y="2600325"/>
          <p14:tracePt t="19714" x="4019550" y="2600325"/>
          <p14:tracePt t="19719" x="4033838" y="2614613"/>
          <p14:tracePt t="19730" x="4049713" y="2628900"/>
          <p14:tracePt t="19735" x="4064000" y="2644775"/>
          <p14:tracePt t="19747" x="4078288" y="2659063"/>
          <p14:tracePt t="19751" x="4094163" y="2689225"/>
          <p14:tracePt t="19764" x="4108450" y="2705100"/>
          <p14:tracePt t="19768" x="4138613" y="2719388"/>
          <p14:tracePt t="19781" x="4168775" y="2749550"/>
          <p14:tracePt t="19784" x="4183063" y="2763838"/>
          <p14:tracePt t="19797" x="4213225" y="2794000"/>
          <p14:tracePt t="19800" x="4229100" y="2808288"/>
          <p14:tracePt t="19814" x="4243388" y="2824163"/>
          <p14:tracePt t="19816" x="4273550" y="2838450"/>
          <p14:tracePt t="19830" x="4287838" y="2854325"/>
          <p14:tracePt t="19833" x="4303713" y="2868613"/>
          <p14:tracePt t="19847" x="4318000" y="2898775"/>
          <p14:tracePt t="19849" x="4332288" y="2913063"/>
          <p14:tracePt t="19864" x="4362450" y="2928938"/>
          <p14:tracePt t="19867" x="4378325" y="2959100"/>
          <p14:tracePt t="19880" x="4378325" y="2973388"/>
          <p14:tracePt t="19883" x="4406900" y="2987675"/>
          <p14:tracePt t="19897" x="4406900" y="3017838"/>
          <p14:tracePt t="19900" x="4422775" y="3033713"/>
          <p14:tracePt t="19914" x="4422775" y="3048000"/>
          <p14:tracePt t="19916" x="4437063" y="3092450"/>
          <p14:tracePt t="19930" x="4452938" y="3108325"/>
          <p14:tracePt t="19932" x="4452938" y="3167063"/>
          <p14:tracePt t="19938" x="4467225" y="3213100"/>
          <p14:tracePt t="19948" x="4467225" y="3241675"/>
          <p14:tracePt t="19953" x="4483100" y="3302000"/>
          <p14:tracePt t="19964" x="4483100" y="3362325"/>
          <p14:tracePt t="19971" x="4483100" y="3421063"/>
          <p14:tracePt t="19980" x="4483100" y="3481388"/>
          <p14:tracePt t="19986" x="4497388" y="3511550"/>
          <p14:tracePt t="19996" x="4497388" y="3586163"/>
          <p14:tracePt t="20002" x="4497388" y="3630613"/>
          <p14:tracePt t="20014" x="4497388" y="3690938"/>
          <p14:tracePt t="20019" x="4511675" y="3735388"/>
          <p14:tracePt t="20030" x="4511675" y="3779838"/>
          <p14:tracePt t="20036" x="4527550" y="3840163"/>
          <p14:tracePt t="20047" x="4527550" y="3898900"/>
          <p14:tracePt t="20051" x="4541838" y="3959225"/>
          <p14:tracePt t="20064" x="4541838" y="4003675"/>
          <p14:tracePt t="20068" x="4557713" y="4078288"/>
          <p14:tracePt t="20080" x="4572000" y="4124325"/>
          <p14:tracePt t="20083" x="4586288" y="4198938"/>
          <p14:tracePt t="20097" x="4602163" y="4257675"/>
          <p14:tracePt t="20100" x="4632325" y="4318000"/>
          <p14:tracePt t="20113" x="4646613" y="4392613"/>
          <p14:tracePt t="20115" x="4660900" y="4467225"/>
          <p14:tracePt t="20130" x="4691063" y="4557713"/>
          <p14:tracePt t="20133" x="4691063" y="4646613"/>
          <p14:tracePt t="20147" x="4706938" y="4721225"/>
          <p14:tracePt t="20149" x="4721225" y="4751388"/>
          <p14:tracePt t="20164" x="4721225" y="4811713"/>
          <p14:tracePt t="20167" x="4737100" y="4870450"/>
          <p14:tracePt t="20180" x="4737100" y="4914900"/>
          <p14:tracePt t="20182" x="4737100" y="4930775"/>
          <p14:tracePt t="20197" x="4737100" y="4960938"/>
          <p14:tracePt t="20205" x="4737100" y="4975225"/>
          <p14:tracePt t="20701" x="4751388" y="4975225"/>
          <p14:tracePt t="20707" x="4765675" y="4975225"/>
          <p14:tracePt t="20719" x="4795838" y="4975225"/>
          <p14:tracePt t="20723" x="4811713" y="4991100"/>
          <p14:tracePt t="20731" x="4840288" y="5005388"/>
          <p14:tracePt t="20742" x="4870450" y="5019675"/>
          <p14:tracePt t="20749" x="4886325" y="5035550"/>
          <p14:tracePt t="20755" x="4914900" y="5049838"/>
          <p14:tracePt t="20766" x="4930775" y="5065713"/>
          <p14:tracePt t="20771" x="4945063" y="5080000"/>
          <p14:tracePt t="20782" x="4960938" y="5094288"/>
          <p14:tracePt t="20787" x="4975225" y="5110163"/>
          <p14:tracePt t="20798" x="4991100" y="5124450"/>
          <p14:tracePt t="20804" x="5005388" y="5140325"/>
          <p14:tracePt t="20811" x="5005388" y="5154613"/>
          <p14:tracePt t="20820" x="5019675" y="5168900"/>
          <p14:tracePt t="20828" x="5035550" y="5184775"/>
          <p14:tracePt t="20837" x="5049838" y="5214938"/>
          <p14:tracePt t="20844" x="5049838" y="5245100"/>
          <p14:tracePt t="20852" x="5065713" y="5259388"/>
          <p14:tracePt t="20860" x="5080000" y="5289550"/>
          <p14:tracePt t="20869" x="5094288" y="5319713"/>
          <p14:tracePt t="20876" x="5110163" y="5364163"/>
          <p14:tracePt t="20885" x="5110163" y="5394325"/>
          <p14:tracePt t="20893" x="5110163" y="5422900"/>
          <p14:tracePt t="20902" x="5124450" y="5468938"/>
          <p14:tracePt t="20909" x="5124450" y="5499100"/>
          <p14:tracePt t="20917" x="5140325" y="5527675"/>
          <p14:tracePt t="20925" x="5140325" y="5557838"/>
          <p14:tracePt t="20934" x="5140325" y="5588000"/>
          <p14:tracePt t="20941" x="5140325" y="5618163"/>
          <p14:tracePt t="20949" x="5140325" y="5632450"/>
          <p14:tracePt t="20958" x="5140325" y="5648325"/>
          <p14:tracePt t="20967" x="5140325" y="5662613"/>
          <p14:tracePt t="20974" x="5140325" y="5676900"/>
          <p14:tracePt t="21007" x="5140325" y="5692775"/>
          <p14:tracePt t="25633" x="5154613" y="5692775"/>
          <p14:tracePt t="25643" x="5184775" y="5692775"/>
          <p14:tracePt t="25651" x="5214938" y="5676900"/>
          <p14:tracePt t="25655" x="5259388" y="5676900"/>
          <p14:tracePt t="25664" x="5319713" y="5676900"/>
          <p14:tracePt t="25675" x="5378450" y="5662613"/>
          <p14:tracePt t="25682" x="5453063" y="5648325"/>
          <p14:tracePt t="25688" x="5527675" y="5648325"/>
          <p14:tracePt t="25699" x="5602288" y="5632450"/>
          <p14:tracePt t="25704" x="5676900" y="5618163"/>
          <p14:tracePt t="25712" x="5781675" y="5618163"/>
          <p14:tracePt t="25721" x="5856288" y="5618163"/>
          <p14:tracePt t="25733" x="5946775" y="5602288"/>
          <p14:tracePt t="25736" x="6021388" y="5602288"/>
          <p14:tracePt t="25745" x="6126163" y="5602288"/>
          <p14:tracePt t="25752" x="6156325" y="5602288"/>
          <p14:tracePt t="25761" x="6215063" y="5602288"/>
          <p14:tracePt t="25770" x="6289675" y="5602288"/>
          <p14:tracePt t="25777" x="6335713" y="5602288"/>
          <p14:tracePt t="25785" x="6394450" y="5602288"/>
          <p14:tracePt t="25793" x="6438900" y="5602288"/>
          <p14:tracePt t="25802" x="6515100" y="5602288"/>
          <p14:tracePt t="25809" x="6559550" y="5602288"/>
          <p14:tracePt t="25817" x="6604000" y="5618163"/>
          <p14:tracePt t="25826" x="6634163" y="5618163"/>
          <p14:tracePt t="25835" x="6692900" y="5618163"/>
          <p14:tracePt t="25842" x="6738938" y="5632450"/>
          <p14:tracePt t="25849" x="6783388" y="5632450"/>
          <p14:tracePt t="25858" x="6813550" y="5648325"/>
          <p14:tracePt t="25866" x="6843713" y="5648325"/>
          <p14:tracePt t="25875" x="6888163" y="5662613"/>
          <p14:tracePt t="25883" x="6902450" y="5662613"/>
          <p14:tracePt t="25890" x="6932613" y="5676900"/>
          <p14:tracePt t="25899" x="6946900" y="5676900"/>
          <p14:tracePt t="25917" x="6962775" y="5676900"/>
          <p14:tracePt t="25923" x="6977063" y="5676900"/>
          <p14:tracePt t="26005" x="6977063" y="5692775"/>
          <p14:tracePt t="26053" x="6977063" y="5707063"/>
          <p14:tracePt t="26061" x="6946900" y="5722938"/>
          <p14:tracePt t="26596" x="6946900" y="5707063"/>
          <p14:tracePt t="26603" x="6977063" y="5676900"/>
          <p14:tracePt t="26611" x="6992938" y="5662613"/>
          <p14:tracePt t="26619" x="7007225" y="5632450"/>
          <p14:tracePt t="26628" x="7051675" y="5588000"/>
          <p14:tracePt t="26640" x="7097713" y="5543550"/>
          <p14:tracePt t="26643" x="7156450" y="5483225"/>
          <p14:tracePt t="26651" x="7216775" y="5422900"/>
          <p14:tracePt t="26660" x="7277100" y="5378450"/>
          <p14:tracePt t="26667" x="7305675" y="5348288"/>
          <p14:tracePt t="26675" x="7351713" y="5303838"/>
          <p14:tracePt t="26683" x="7396163" y="5259388"/>
          <p14:tracePt t="26692" x="7426325" y="5214938"/>
          <p14:tracePt t="26700" x="7470775" y="5184775"/>
          <p14:tracePt t="26708" x="7485063" y="5154613"/>
          <p14:tracePt t="26717" x="7515225" y="5124450"/>
          <p14:tracePt t="26725" x="7531100" y="5110163"/>
          <p14:tracePt t="26733" x="7545388" y="5080000"/>
          <p14:tracePt t="26740" x="7559675" y="5065713"/>
          <p14:tracePt t="26750" x="7589838" y="5035550"/>
          <p14:tracePt t="26757" x="7605713" y="5005388"/>
          <p14:tracePt t="26767" x="7620000" y="4975225"/>
          <p14:tracePt t="26772" x="7650163" y="4945063"/>
          <p14:tracePt t="26784" x="7664450" y="4914900"/>
          <p14:tracePt t="26789" x="7680325" y="4900613"/>
          <p14:tracePt t="26800" x="7694613" y="4870450"/>
          <p14:tracePt t="26804" x="7708900" y="4840288"/>
          <p14:tracePt t="26816" x="7724775" y="4826000"/>
          <p14:tracePt t="26821" x="7724775" y="4811713"/>
          <p14:tracePt t="26829" x="7754938" y="4811713"/>
          <p14:tracePt t="26837" x="7754938" y="4781550"/>
          <p14:tracePt t="26845" x="7769225" y="4781550"/>
          <p14:tracePt t="26855" x="7785100" y="4765675"/>
          <p14:tracePt t="26861" x="7785100" y="4751388"/>
          <p14:tracePt t="26870" x="7799388" y="4737100"/>
          <p14:tracePt t="26887" x="7799388" y="4721225"/>
          <p14:tracePt t="26894" x="7799388" y="4706938"/>
          <p14:tracePt t="26902" x="7813675" y="4706938"/>
          <p14:tracePt t="26910" x="7813675" y="4691063"/>
          <p14:tracePt t="26926" x="7829550" y="4691063"/>
          <p14:tracePt t="26935" x="7829550" y="4676775"/>
          <p14:tracePt t="26951" x="7829550" y="4660900"/>
          <p14:tracePt t="26992" x="7843838" y="4660900"/>
          <p14:tracePt t="27007" x="7843838" y="4646613"/>
          <p14:tracePt t="27032" x="7859713" y="4632325"/>
          <p14:tracePt t="27050" x="7859713" y="4616450"/>
          <p14:tracePt t="27057" x="7874000" y="4616450"/>
          <p14:tracePt t="27067" x="7874000" y="4602163"/>
          <p14:tracePt t="27113" x="7888288" y="4602163"/>
          <p14:tracePt t="30156" x="7843838" y="4676775"/>
          <p14:tracePt t="30165" x="7813675" y="4721225"/>
          <p14:tracePt t="30170" x="7785100" y="4737100"/>
          <p14:tracePt t="30178" x="7769225" y="4765675"/>
          <p14:tracePt t="30191" x="7739063" y="4781550"/>
          <p14:tracePt t="30194" x="7724775" y="4795838"/>
          <p14:tracePt t="30204" x="7708900" y="4811713"/>
          <p14:tracePt t="30211" x="7694613" y="4811713"/>
          <p14:tracePt t="30220" x="7664450" y="4826000"/>
          <p14:tracePt t="30227" x="7650163" y="4840288"/>
          <p14:tracePt t="30236" x="7605713" y="4856163"/>
          <p14:tracePt t="30244" x="7575550" y="4870450"/>
          <p14:tracePt t="30253" x="7515225" y="4886325"/>
          <p14:tracePt t="30260" x="7454900" y="4886325"/>
          <p14:tracePt t="30267" x="7410450" y="4900613"/>
          <p14:tracePt t="30276" x="7335838" y="4900613"/>
          <p14:tracePt t="30284" x="7261225" y="4900613"/>
          <p14:tracePt t="30292" x="7186613" y="4900613"/>
          <p14:tracePt t="30300" x="7112000" y="4900613"/>
          <p14:tracePt t="30308" x="7067550" y="4886325"/>
          <p14:tracePt t="30316" x="7023100" y="4856163"/>
          <p14:tracePt t="30324" x="6962775" y="4840288"/>
          <p14:tracePt t="30333" x="6918325" y="4811713"/>
          <p14:tracePt t="30340" x="6872288" y="4781550"/>
          <p14:tracePt t="30351" x="6843713" y="4751388"/>
          <p14:tracePt t="30356" x="6813550" y="4721225"/>
          <p14:tracePt t="30365" x="6783388" y="4691063"/>
          <p14:tracePt t="30373" x="6769100" y="4660900"/>
          <p14:tracePt t="30384" x="6738938" y="4616450"/>
          <p14:tracePt t="30389" x="6723063" y="4586288"/>
          <p14:tracePt t="30400" x="6708775" y="4541838"/>
          <p14:tracePt t="30405" x="6692900" y="4511675"/>
          <p14:tracePt t="30417" x="6664325" y="4467225"/>
          <p14:tracePt t="30421" x="6648450" y="4437063"/>
          <p14:tracePt t="30432" x="6634163" y="4392613"/>
          <p14:tracePt t="30437" x="6618288" y="4362450"/>
          <p14:tracePt t="30446" x="6604000" y="4332288"/>
          <p14:tracePt t="30454" x="6589713" y="4303713"/>
          <p14:tracePt t="30465" x="6573838" y="4273550"/>
          <p14:tracePt t="30469" x="6573838" y="4257675"/>
          <p14:tracePt t="30479" x="6559550" y="4243388"/>
          <p14:tracePt t="30487" x="6559550" y="4229100"/>
          <p14:tracePt t="30494" x="6543675" y="4229100"/>
          <p14:tracePt t="30503" x="6543675" y="4213225"/>
          <p14:tracePt t="30510" x="6543675" y="4198938"/>
          <p14:tracePt t="30520" x="6529388" y="4198938"/>
          <p14:tracePt t="30527" x="6529388" y="4183063"/>
          <p14:tracePt t="30535" x="6515100" y="4168775"/>
          <p14:tracePt t="30543" x="6515100" y="4152900"/>
          <p14:tracePt t="30551" x="6499225" y="4124325"/>
          <p14:tracePt t="30559" x="6499225" y="4108450"/>
          <p14:tracePt t="30567" x="6484938" y="4078288"/>
          <p14:tracePt t="30575" x="6484938" y="4064000"/>
          <p14:tracePt t="30584" x="6469063" y="4049713"/>
          <p14:tracePt t="30591" x="6469063" y="4033838"/>
          <p14:tracePt t="30599" x="6469063" y="4019550"/>
          <p14:tracePt t="30608" x="6454775" y="4003675"/>
          <p14:tracePt t="30624" x="6454775" y="3989388"/>
          <p14:tracePt t="30640" x="6454775" y="3975100"/>
          <p14:tracePt t="30651" x="6438900" y="3959225"/>
          <p14:tracePt t="30667" x="6438900" y="3944938"/>
          <p14:tracePt t="30673" x="6424613" y="3929063"/>
          <p14:tracePt t="30684" x="6424613" y="3898900"/>
          <p14:tracePt t="30688" x="6424613" y="3884613"/>
          <p14:tracePt t="30701" x="6410325" y="3854450"/>
          <p14:tracePt t="30704" x="6394450" y="3810000"/>
          <p14:tracePt t="30716" x="6380163" y="3779838"/>
          <p14:tracePt t="30720" x="6380163" y="3749675"/>
          <p14:tracePt t="30729" x="6364288" y="3721100"/>
          <p14:tracePt t="30738" x="6350000" y="3690938"/>
          <p14:tracePt t="30745" x="6335713" y="3660775"/>
          <p14:tracePt t="30755" x="6335713" y="3644900"/>
          <p14:tracePt t="30761" x="6319838" y="3616325"/>
          <p14:tracePt t="30770" x="6319838" y="3600450"/>
          <p14:tracePt t="30778" x="6305550" y="3586163"/>
          <p14:tracePt t="30786" x="6289675" y="3570288"/>
          <p14:tracePt t="30794" x="6289675" y="3556000"/>
          <p14:tracePt t="30802" x="6275388" y="3525838"/>
          <p14:tracePt t="30810" x="6275388" y="3511550"/>
          <p14:tracePt t="30819" x="6261100" y="3481388"/>
          <p14:tracePt t="30826" x="6245225" y="3467100"/>
          <p14:tracePt t="30834" x="6230938" y="3451225"/>
          <p14:tracePt t="30843" x="6230938" y="3436938"/>
          <p14:tracePt t="30851" x="6215063" y="3421063"/>
          <p14:tracePt t="30859" x="6215063" y="3406775"/>
          <p14:tracePt t="30875" x="6215063" y="3390900"/>
          <p14:tracePt t="30884" x="6200775" y="3390900"/>
          <p14:tracePt t="30907" x="6200775" y="3376613"/>
          <p14:tracePt t="30917" x="6184900" y="3376613"/>
          <p14:tracePt t="30956" x="6170613" y="3376613"/>
          <p14:tracePt t="30972" x="6170613" y="3362325"/>
          <p14:tracePt t="30988" x="6156325" y="3362325"/>
          <p14:tracePt t="31021" x="6156325" y="3346450"/>
          <p14:tracePt t="31029" x="6140450" y="3346450"/>
          <p14:tracePt t="31053" x="6140450" y="3332163"/>
          <p14:tracePt t="31069" x="6126163" y="3332163"/>
          <p14:tracePt t="31102" x="6126163" y="3316288"/>
          <p14:tracePt t="31184" x="6140450" y="3316288"/>
          <p14:tracePt t="31215" x="6156325" y="3316288"/>
          <p14:tracePt t="31290" x="6156325" y="3302000"/>
          <p14:tracePt t="31361" x="6156325" y="3287713"/>
          <p14:tracePt t="31402" x="6156325" y="3271838"/>
          <p14:tracePt t="31425" x="6156325" y="3257550"/>
          <p14:tracePt t="31441" x="6156325" y="3241675"/>
          <p14:tracePt t="31465" x="6156325" y="3227388"/>
          <p14:tracePt t="31490" x="6156325" y="3213100"/>
          <p14:tracePt t="31506" x="6170613" y="3213100"/>
          <p14:tracePt t="31539" x="6170613" y="3197225"/>
          <p14:tracePt t="31554" x="6184900" y="3197225"/>
          <p14:tracePt t="31563" x="6184900" y="3182938"/>
          <p14:tracePt t="31588" x="6184900" y="3167063"/>
          <p14:tracePt t="31595" x="6200775" y="3167063"/>
          <p14:tracePt t="31621" x="6215063" y="3167063"/>
          <p14:tracePt t="31643" x="6230938" y="3167063"/>
          <p14:tracePt t="31653" x="6230938" y="3152775"/>
          <p14:tracePt t="31668" x="6245225" y="3152775"/>
          <p14:tracePt t="31701" x="6261100" y="3152775"/>
          <p14:tracePt t="31724" x="6275388" y="3152775"/>
          <p14:tracePt t="31757" x="6289675" y="3152775"/>
          <p14:tracePt t="31781" x="6305550" y="3152775"/>
          <p14:tracePt t="31800" x="6319838" y="3152775"/>
          <p14:tracePt t="31806" x="6319838" y="3167063"/>
          <p14:tracePt t="31822" x="6335713" y="3167063"/>
          <p14:tracePt t="31838" x="6350000" y="3182938"/>
          <p14:tracePt t="31855" x="6364288" y="3182938"/>
          <p14:tracePt t="31862" x="6364288" y="3197225"/>
          <p14:tracePt t="31870" x="6380163" y="3197225"/>
          <p14:tracePt t="31887" x="6394450" y="3197225"/>
          <p14:tracePt t="31894" x="6394450" y="3213100"/>
          <p14:tracePt t="31920" x="6410325" y="3213100"/>
          <p14:tracePt t="31943" x="6410325" y="3227388"/>
          <p14:tracePt t="32593" x="6410325" y="3241675"/>
          <p14:tracePt t="32607" x="6410325" y="3257550"/>
          <p14:tracePt t="32623" x="6424613" y="3271838"/>
          <p14:tracePt t="32634" x="6424613" y="3287713"/>
          <p14:tracePt t="32639" x="6424613" y="3302000"/>
          <p14:tracePt t="32650" x="6438900" y="3302000"/>
          <p14:tracePt t="32656" x="6438900" y="3316288"/>
          <p14:tracePt t="32672" x="6454775" y="3332163"/>
          <p14:tracePt t="32688" x="6454775" y="3346450"/>
          <p14:tracePt t="32699" x="6469063" y="3362325"/>
          <p14:tracePt t="32712" x="6469063" y="3376613"/>
          <p14:tracePt t="32721" x="6484938" y="3390900"/>
          <p14:tracePt t="32736" x="6484938" y="3421063"/>
          <p14:tracePt t="32744" x="6499225" y="3436938"/>
          <p14:tracePt t="32753" x="6499225" y="3451225"/>
          <p14:tracePt t="32762" x="6499225" y="3467100"/>
          <p14:tracePt t="32769" x="6515100" y="3481388"/>
          <p14:tracePt t="32783" x="6515100" y="3495675"/>
          <p14:tracePt t="32785" x="6515100" y="3511550"/>
          <p14:tracePt t="32795" x="6529388" y="3525838"/>
          <p14:tracePt t="32801" x="6529388" y="3541713"/>
          <p14:tracePt t="32810" x="6543675" y="3556000"/>
          <p14:tracePt t="32817" x="6543675" y="3570288"/>
          <p14:tracePt t="32827" x="6559550" y="3586163"/>
          <p14:tracePt t="32833" x="6559550" y="3600450"/>
          <p14:tracePt t="32850" x="6573838" y="3616325"/>
          <p14:tracePt t="32874" x="6573838" y="3630613"/>
          <p14:tracePt t="32890" x="6589713" y="3644900"/>
          <p14:tracePt t="32923" x="6589713" y="3660775"/>
          <p14:tracePt t="32939" x="6589713" y="3675063"/>
          <p14:tracePt t="32955" x="6589713" y="3690938"/>
          <p14:tracePt t="32971" x="6589713" y="3705225"/>
          <p14:tracePt t="32979" x="6589713" y="3721100"/>
          <p14:tracePt t="32988" x="6604000" y="3721100"/>
          <p14:tracePt t="32998" x="6604000" y="3735388"/>
          <p14:tracePt t="33003" x="6604000" y="3749675"/>
          <p14:tracePt t="33020" x="6604000" y="3765550"/>
          <p14:tracePt t="33029" x="6604000" y="3779838"/>
          <p14:tracePt t="33036" x="6604000" y="3795713"/>
          <p14:tracePt t="33052" x="6604000" y="3810000"/>
          <p14:tracePt t="33085" x="6604000" y="3824288"/>
          <p14:tracePt t="33141" x="6604000" y="3840163"/>
          <p14:tracePt t="33198" x="6604000" y="3854450"/>
          <p14:tracePt t="42596" x="6648450" y="3779838"/>
          <p14:tracePt t="42607" x="6708775" y="3705225"/>
          <p14:tracePt t="42619" x="6769100" y="3630613"/>
          <p14:tracePt t="42621" x="6827838" y="3570288"/>
          <p14:tracePt t="42629" x="6918325" y="3495675"/>
          <p14:tracePt t="42638" x="7007225" y="3436938"/>
          <p14:tracePt t="42643" x="7156450" y="3287713"/>
          <p14:tracePt t="42652" x="7335838" y="3122613"/>
          <p14:tracePt t="42661" x="7545388" y="2973388"/>
          <p14:tracePt t="42668" x="7769225" y="2808288"/>
          <p14:tracePt t="42676" x="7948613" y="2674938"/>
          <p14:tracePt t="42684" x="8039100" y="2614613"/>
          <p14:tracePt t="42692" x="8216900" y="2509838"/>
          <p14:tracePt t="42700" x="8412163" y="2405063"/>
          <p14:tracePt t="42708" x="8561388" y="2330450"/>
          <p14:tracePt t="42717" x="8710613" y="2241550"/>
          <p14:tracePt t="42725" x="8845550" y="2197100"/>
          <p14:tracePt t="42733" x="8978900" y="2136775"/>
          <p14:tracePt t="42741" x="9099550" y="2092325"/>
          <p14:tracePt t="42750" x="9204325" y="2046288"/>
          <p14:tracePt t="42758" x="9309100" y="2017713"/>
          <p14:tracePt t="42767" x="9428163" y="1987550"/>
          <p14:tracePt t="42773" x="9532938" y="1971675"/>
          <p14:tracePt t="42783" x="9637713" y="1957388"/>
          <p14:tracePt t="42790" x="9740900" y="1943100"/>
          <p14:tracePt t="42800" x="9786938" y="1943100"/>
          <p14:tracePt t="42806" x="9920288" y="1912938"/>
          <p14:tracePt t="42816" x="10010775" y="1897063"/>
          <p14:tracePt t="42823" x="10071100" y="1882775"/>
          <p14:tracePt t="42831" x="10129838" y="1866900"/>
          <p14:tracePt t="42838" x="10190163" y="1852613"/>
          <p14:tracePt t="42847" x="10220325" y="1838325"/>
          <p14:tracePt t="42854" x="10294938" y="1822450"/>
          <p14:tracePt t="42864" x="10325100" y="1808163"/>
          <p14:tracePt t="42870" x="10369550" y="1808163"/>
          <p14:tracePt t="42881" x="10399713" y="1792288"/>
          <p14:tracePt t="42887" x="10444163" y="1778000"/>
          <p14:tracePt t="42898" x="10458450" y="1763713"/>
          <p14:tracePt t="42902" x="10474325" y="1763713"/>
          <p14:tracePt t="42915" x="10488613" y="1763713"/>
          <p14:tracePt t="42928" x="10488613" y="1747838"/>
          <p14:tracePt t="42935" x="10502900" y="1747838"/>
          <p14:tracePt t="42992" x="10488613" y="1747838"/>
          <p14:tracePt t="43016" x="10474325" y="1747838"/>
          <p14:tracePt t="43034" x="10474325" y="1733550"/>
          <p14:tracePt t="43040" x="10458450" y="1733550"/>
          <p14:tracePt t="43051" x="10428288" y="1733550"/>
          <p14:tracePt t="43056" x="10414000" y="1733550"/>
          <p14:tracePt t="43068" x="10383838" y="1733550"/>
          <p14:tracePt t="43072" x="10339388" y="1733550"/>
          <p14:tracePt t="43085" x="10279063" y="1733550"/>
          <p14:tracePt t="43089" x="10248900" y="1733550"/>
          <p14:tracePt t="43099" x="10204450" y="1733550"/>
          <p14:tracePt t="43106" x="10160000" y="1733550"/>
          <p14:tracePt t="43113" x="10099675" y="1733550"/>
          <p14:tracePt t="43122" x="10010775" y="1733550"/>
          <p14:tracePt t="43130" x="9966325" y="1733550"/>
          <p14:tracePt t="43138" x="9906000" y="1733550"/>
          <p14:tracePt t="43150" x="9875838" y="1733550"/>
          <p14:tracePt t="43153" x="9801225" y="1747838"/>
          <p14:tracePt t="43162" x="9756775" y="1763713"/>
          <p14:tracePt t="43170" x="9712325" y="1778000"/>
          <p14:tracePt t="43178" x="9666288" y="1792288"/>
          <p14:tracePt t="43187" x="9621838" y="1792288"/>
          <p14:tracePt t="43194" x="9591675" y="1808163"/>
          <p14:tracePt t="43203" x="9563100" y="1822450"/>
          <p14:tracePt t="43210" x="9547225" y="1822450"/>
          <p14:tracePt t="43219" x="9532938" y="1838325"/>
          <p14:tracePt t="43227" x="9517063" y="1838325"/>
          <p14:tracePt t="43235" x="9502775" y="1852613"/>
          <p14:tracePt t="43251" x="9486900" y="1866900"/>
          <p14:tracePt t="43259" x="9458325" y="1866900"/>
          <p14:tracePt t="43267" x="9412288" y="1882775"/>
          <p14:tracePt t="48799" x="9428163" y="1882775"/>
          <p14:tracePt t="48809" x="9458325" y="1882775"/>
          <p14:tracePt t="48813" x="9472613" y="1882775"/>
          <p14:tracePt t="48821" x="9502775" y="1882775"/>
          <p14:tracePt t="48837" x="9517063" y="1882775"/>
          <p14:tracePt t="48838" x="9577388" y="1897063"/>
          <p14:tracePt t="48845" x="9621838" y="1912938"/>
          <p14:tracePt t="48859" x="9652000" y="1927225"/>
          <p14:tracePt t="48861" x="9696450" y="1943100"/>
          <p14:tracePt t="48871" x="9740900" y="1957388"/>
          <p14:tracePt t="48877" x="9786938" y="1971675"/>
          <p14:tracePt t="48886" x="9831388" y="2001838"/>
          <p14:tracePt t="48894" x="9875838" y="2017713"/>
          <p14:tracePt t="48902" x="9936163" y="2032000"/>
          <p14:tracePt t="48911" x="9980613" y="2062163"/>
          <p14:tracePt t="48918" x="10010775" y="2076450"/>
          <p14:tracePt t="48927" x="10055225" y="2076450"/>
          <p14:tracePt t="48935" x="10099675" y="2106613"/>
          <p14:tracePt t="48943" x="10145713" y="2120900"/>
          <p14:tracePt t="48950" x="10174288" y="2151063"/>
          <p14:tracePt t="48958" x="10220325" y="2166938"/>
          <p14:tracePt t="48967" x="10248900" y="2181225"/>
          <p14:tracePt t="48976" x="10279063" y="2211388"/>
          <p14:tracePt t="48984" x="10309225" y="2241550"/>
          <p14:tracePt t="48991" x="10353675" y="2286000"/>
          <p14:tracePt t="49001" x="10383838" y="2316163"/>
          <p14:tracePt t="49007" x="10399713" y="2330450"/>
          <p14:tracePt t="49018" x="10428288" y="2374900"/>
          <p14:tracePt t="49023" x="10458450" y="2420938"/>
          <p14:tracePt t="49035" x="10474325" y="2451100"/>
          <p14:tracePt t="49039" x="10502900" y="2479675"/>
          <p14:tracePt t="49051" x="10533063" y="2540000"/>
          <p14:tracePt t="49055" x="10533063" y="2570163"/>
          <p14:tracePt t="49067" x="10563225" y="2644775"/>
          <p14:tracePt t="49072" x="10579100" y="2689225"/>
          <p14:tracePt t="49079" x="10593388" y="2733675"/>
          <p14:tracePt t="49089" x="10607675" y="2808288"/>
          <p14:tracePt t="49096" x="10623550" y="2854325"/>
          <p14:tracePt t="49106" x="10623550" y="2882900"/>
          <p14:tracePt t="49112" x="10653713" y="2987675"/>
          <p14:tracePt t="49121" x="10668000" y="3017838"/>
          <p14:tracePt t="49128" x="10712450" y="3092450"/>
          <p14:tracePt t="49138" x="10712450" y="3122613"/>
          <p14:tracePt t="49145" x="10742613" y="3167063"/>
          <p14:tracePt t="49153" x="10772775" y="3197225"/>
          <p14:tracePt t="49161" x="10787063" y="3227388"/>
          <p14:tracePt t="49170" x="10817225" y="3241675"/>
          <p14:tracePt t="49177" x="10833100" y="3257550"/>
          <p14:tracePt t="49185" x="10833100" y="3271838"/>
          <p14:tracePt t="49193" x="10847388" y="3287713"/>
          <p14:tracePt t="49202" x="10861675" y="3287713"/>
          <p14:tracePt t="49210" x="10877550" y="3302000"/>
          <p14:tracePt t="49235" x="10891838" y="3302000"/>
          <p14:tracePt t="49689" x="10907713" y="3302000"/>
          <p14:tracePt t="49696" x="10936288" y="3302000"/>
          <p14:tracePt t="49703" x="10982325" y="3302000"/>
          <p14:tracePt t="49712" x="11026775" y="3302000"/>
          <p14:tracePt t="49724" x="11071225" y="3287713"/>
          <p14:tracePt t="49727" x="11101388" y="3287713"/>
          <p14:tracePt t="49735" x="11145838" y="3287713"/>
          <p14:tracePt t="49744" x="11176000" y="3271838"/>
          <p14:tracePt t="49752" x="11220450" y="3271838"/>
          <p14:tracePt t="49761" x="11280775" y="3257550"/>
          <p14:tracePt t="49768" x="11325225" y="3257550"/>
          <p14:tracePt t="49776" x="11355388" y="3257550"/>
          <p14:tracePt t="49784" x="11385550" y="3241675"/>
          <p14:tracePt t="49794" x="11430000" y="3241675"/>
          <p14:tracePt t="49800" x="11460163" y="3241675"/>
          <p14:tracePt t="49808" x="11490325" y="3227388"/>
          <p14:tracePt t="49817" x="11504613" y="3227388"/>
          <p14:tracePt t="49826" x="11518900" y="3227388"/>
          <p14:tracePt t="49834" x="11549063" y="3213100"/>
          <p14:tracePt t="49852" x="11564938" y="3213100"/>
          <p14:tracePt t="49873" x="11579225" y="3213100"/>
          <p14:tracePt t="50611" x="11595100" y="3213100"/>
          <p14:tracePt t="50626" x="11609388" y="3213100"/>
          <p14:tracePt t="50640" x="11609388" y="3227388"/>
          <p14:tracePt t="50642" x="11623675" y="3241675"/>
          <p14:tracePt t="50650" x="11639550" y="3241675"/>
          <p14:tracePt t="50658" x="11653838" y="3257550"/>
          <p14:tracePt t="50667" x="11669713" y="3287713"/>
          <p14:tracePt t="50675" x="11684000" y="3302000"/>
          <p14:tracePt t="50683" x="11698288" y="3316288"/>
          <p14:tracePt t="50690" x="11714163" y="3332163"/>
          <p14:tracePt t="50701" x="11714163" y="3362325"/>
          <p14:tracePt t="50707" x="11728450" y="3390900"/>
          <p14:tracePt t="50717" x="11744325" y="3436938"/>
          <p14:tracePt t="50723" x="11758613" y="3481388"/>
          <p14:tracePt t="50732" x="11772900" y="3525838"/>
          <p14:tracePt t="50739" x="11772900" y="3586163"/>
          <p14:tracePt t="50750" x="11788775" y="3630613"/>
          <p14:tracePt t="50755" x="11788775" y="3660775"/>
          <p14:tracePt t="50763" x="11788775" y="3721100"/>
          <p14:tracePt t="50773" x="11788775" y="3765550"/>
          <p14:tracePt t="50780" x="11788775" y="3810000"/>
          <p14:tracePt t="50788" x="11788775" y="3870325"/>
          <p14:tracePt t="50796" x="11788775" y="3914775"/>
          <p14:tracePt t="50805" x="11788775" y="3944938"/>
          <p14:tracePt t="50812" x="11788775" y="3989388"/>
          <p14:tracePt t="50820" x="11788775" y="4019550"/>
          <p14:tracePt t="50828" x="11788775" y="4049713"/>
          <p14:tracePt t="50838" x="11788775" y="4094163"/>
          <p14:tracePt t="50845" x="11788775" y="4108450"/>
          <p14:tracePt t="50852" x="11772900" y="4124325"/>
          <p14:tracePt t="50861" x="11758613" y="4152900"/>
          <p14:tracePt t="50870" x="11758613" y="4168775"/>
          <p14:tracePt t="50877" x="11744325" y="4183063"/>
          <p14:tracePt t="50885" x="11744325" y="4198938"/>
          <p14:tracePt t="50893" x="11728450" y="4213225"/>
          <p14:tracePt t="50901" x="11728450" y="4229100"/>
          <p14:tracePt t="50909" x="11714163" y="4243388"/>
          <p14:tracePt t="50917" x="11714163" y="4273550"/>
          <p14:tracePt t="50925" x="11698288" y="4287838"/>
          <p14:tracePt t="50935" x="11698288" y="4303713"/>
          <p14:tracePt t="50942" x="11684000" y="4318000"/>
          <p14:tracePt t="50958" x="11669713" y="4332288"/>
          <p14:tracePt t="50968" x="11669713" y="4348163"/>
          <p14:tracePt t="50974" x="11653838" y="4362450"/>
          <p14:tracePt t="50984" x="11639550" y="4378325"/>
          <p14:tracePt t="50990" x="11639550" y="4392613"/>
          <p14:tracePt t="51002" x="11639550" y="4406900"/>
          <p14:tracePt t="51006" x="11623675" y="4422775"/>
          <p14:tracePt t="51017" x="11623675" y="4437063"/>
          <p14:tracePt t="51022" x="11623675" y="4452938"/>
          <p14:tracePt t="51033" x="11609388" y="4483100"/>
          <p14:tracePt t="51038" x="11609388" y="4527550"/>
          <p14:tracePt t="51047" x="11595100" y="4572000"/>
          <p14:tracePt t="61891" x="11579225" y="4572000"/>
          <p14:tracePt t="61901" x="11564938" y="4572000"/>
          <p14:tracePt t="61906" x="11534775" y="4572000"/>
          <p14:tracePt t="61914" x="11504613" y="4572000"/>
          <p14:tracePt t="61923" x="11474450" y="4572000"/>
          <p14:tracePt t="61930" x="11430000" y="4572000"/>
          <p14:tracePt t="61938" x="11399838" y="4572000"/>
          <p14:tracePt t="61946" x="11355388" y="4572000"/>
          <p14:tracePt t="61956" x="11310938" y="4572000"/>
          <p14:tracePt t="61963" x="11250613" y="4572000"/>
          <p14:tracePt t="61971" x="11220450" y="4572000"/>
          <p14:tracePt t="61979" x="11176000" y="4572000"/>
          <p14:tracePt t="61988" x="11115675" y="4572000"/>
          <p14:tracePt t="61995" x="11071225" y="4572000"/>
          <p14:tracePt t="62003" x="11041063" y="4572000"/>
          <p14:tracePt t="62011" x="10996613" y="4572000"/>
          <p14:tracePt t="62019" x="10952163" y="4572000"/>
          <p14:tracePt t="62027" x="10922000" y="4572000"/>
          <p14:tracePt t="62035" x="10877550" y="4557713"/>
          <p14:tracePt t="62044" x="10847388" y="4557713"/>
          <p14:tracePt t="62052" x="10817225" y="4557713"/>
          <p14:tracePt t="62060" x="10787063" y="4557713"/>
          <p14:tracePt t="62068" x="10756900" y="4541838"/>
          <p14:tracePt t="62076" x="10742613" y="4541838"/>
          <p14:tracePt t="62085" x="10698163" y="4541838"/>
          <p14:tracePt t="62092" x="10682288" y="4541838"/>
          <p14:tracePt t="62101" x="10653713" y="4541838"/>
          <p14:tracePt t="62108" x="10623550" y="4541838"/>
          <p14:tracePt t="62118" x="10607675" y="4541838"/>
          <p14:tracePt t="62124" x="10579100" y="4541838"/>
          <p14:tracePt t="62134" x="10563225" y="4541838"/>
          <p14:tracePt t="62141" x="10548938" y="4541838"/>
          <p14:tracePt t="62152" x="10518775" y="4541838"/>
          <p14:tracePt t="62167" x="10502900" y="4541838"/>
          <p14:tracePt t="62173" x="10488613" y="4541838"/>
          <p14:tracePt t="62181" x="10474325" y="4541838"/>
          <p14:tracePt t="62197" x="10458450" y="4541838"/>
          <p14:tracePt t="62206" x="10444163" y="4541838"/>
          <p14:tracePt t="62213" x="10428288" y="4541838"/>
          <p14:tracePt t="62229" x="10414000" y="4541838"/>
          <p14:tracePt t="62238" x="10399713" y="4541838"/>
          <p14:tracePt t="62246" x="10383838" y="4541838"/>
          <p14:tracePt t="62262" x="10369550" y="4541838"/>
          <p14:tracePt t="62270" x="10353675" y="4541838"/>
          <p14:tracePt t="62278" x="10339388" y="4541838"/>
          <p14:tracePt t="62288" x="10309225" y="4541838"/>
          <p14:tracePt t="62295" x="10294938" y="4541838"/>
          <p14:tracePt t="62302" x="10264775" y="4541838"/>
          <p14:tracePt t="62311" x="10234613" y="4541838"/>
          <p14:tracePt t="62320" x="10204450" y="4541838"/>
          <p14:tracePt t="62326" x="10190163" y="4541838"/>
          <p14:tracePt t="62335" x="10160000" y="4541838"/>
          <p14:tracePt t="62343" x="10129838" y="4541838"/>
          <p14:tracePt t="62351" x="10115550" y="4541838"/>
          <p14:tracePt t="62359" x="10085388" y="4541838"/>
          <p14:tracePt t="62368" x="10055225" y="4541838"/>
          <p14:tracePt t="62376" x="10040938" y="4541838"/>
          <p14:tracePt t="62385" x="10025063" y="4541838"/>
          <p14:tracePt t="62392" x="10010775" y="4541838"/>
          <p14:tracePt t="62402" x="9994900" y="4541838"/>
          <p14:tracePt t="62408" x="9980613" y="4541838"/>
          <p14:tracePt t="62418" x="9966325" y="4557713"/>
          <p14:tracePt t="62424" x="9950450" y="4557713"/>
          <p14:tracePt t="62435" x="9936163" y="4557713"/>
          <p14:tracePt t="62440" x="9920288" y="4557713"/>
          <p14:tracePt t="62457" x="9906000" y="4557713"/>
          <p14:tracePt t="62467" x="9906000" y="4572000"/>
          <p14:tracePt t="62483" x="9891713" y="4572000"/>
          <p14:tracePt t="76774" x="9891713" y="4557713"/>
          <p14:tracePt t="76785" x="9920288" y="4511675"/>
          <p14:tracePt t="76789" x="9966325" y="4452938"/>
          <p14:tracePt t="76797" x="9994900" y="4392613"/>
          <p14:tracePt t="76805" x="10040938" y="4318000"/>
          <p14:tracePt t="76814" x="10099675" y="4243388"/>
          <p14:tracePt t="76825" x="10145713" y="4138613"/>
          <p14:tracePt t="76829" x="10264775" y="3944938"/>
          <p14:tracePt t="76837" x="10353675" y="3690938"/>
          <p14:tracePt t="76846" x="10458450" y="3436938"/>
          <p14:tracePt t="76853" x="10548938" y="3152775"/>
          <p14:tracePt t="76861" x="10637838" y="2808288"/>
          <p14:tracePt t="76869" x="10712450" y="2495550"/>
          <p14:tracePt t="76879" x="10772775" y="2181225"/>
          <p14:tracePt t="76885" x="10817225" y="1882775"/>
          <p14:tracePt t="76894" x="10833100" y="1747838"/>
          <p14:tracePt t="76902" x="10861675" y="1493838"/>
          <p14:tracePt t="76911" x="10877550" y="1255713"/>
          <p14:tracePt t="76918" x="10877550" y="1046163"/>
          <p14:tracePt t="76926" x="10891838" y="866775"/>
          <p14:tracePt t="76935" x="10891838" y="701675"/>
          <p14:tracePt t="76943" x="10891838" y="568325"/>
          <p14:tracePt t="76951" x="10891838" y="508000"/>
          <p14:tracePt t="76959" x="10891838" y="419100"/>
          <p14:tracePt t="76968" x="10891838" y="328613"/>
          <p14:tracePt t="76976" x="10891838" y="284163"/>
          <p14:tracePt t="76985" x="10891838" y="239713"/>
          <p14:tracePt t="76991" x="10891838" y="209550"/>
          <p14:tracePt t="77001" x="10891838" y="193675"/>
          <p14:tracePt t="77315" x="10891838" y="149225"/>
          <p14:tracePt t="77323" x="10861675" y="88900"/>
          <p14:tracePt t="77331" x="10817225" y="301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4B30B-7E99-48E3-887C-7C9C4E2DB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34" y="215762"/>
            <a:ext cx="5629151" cy="1705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0036A-D294-4AC2-B472-4536DE28F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99" y="2213113"/>
            <a:ext cx="6029451" cy="429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A9C25-A613-4C01-8A8F-1EC9F0D36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917" y="215761"/>
            <a:ext cx="5838284" cy="2020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F08FB-AB38-450C-9E2D-5C4F8C306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917" y="2351173"/>
            <a:ext cx="5729688" cy="429106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D470F2-03C1-453F-A5AB-A75F22B84114}"/>
              </a:ext>
            </a:extLst>
          </p:cNvPr>
          <p:cNvSpPr/>
          <p:nvPr/>
        </p:nvSpPr>
        <p:spPr>
          <a:xfrm>
            <a:off x="927652" y="5870713"/>
            <a:ext cx="4081670" cy="2517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BFB8D0-7166-42BF-AE2C-72F233308F3D}"/>
              </a:ext>
            </a:extLst>
          </p:cNvPr>
          <p:cNvSpPr/>
          <p:nvPr/>
        </p:nvSpPr>
        <p:spPr>
          <a:xfrm>
            <a:off x="6957103" y="5963478"/>
            <a:ext cx="4559036" cy="2517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C10F8B-97A0-5546-BD60-74FD93F4B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13630"/>
      </p:ext>
    </p:extLst>
  </p:cSld>
  <p:clrMapOvr>
    <a:masterClrMapping/>
  </p:clrMapOvr>
  <p:transition spd="slow" advTm="579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56" x="1852613" y="6678613"/>
          <p14:tracePt t="15562" x="1643063" y="6424613"/>
          <p14:tracePt t="15569" x="1435100" y="6156325"/>
          <p14:tracePt t="15576" x="1239838" y="5856288"/>
          <p14:tracePt t="15586" x="1076325" y="5557838"/>
          <p14:tracePt t="15594" x="941388" y="5229225"/>
          <p14:tracePt t="15601" x="792163" y="4886325"/>
          <p14:tracePt t="15609" x="687388" y="4511675"/>
          <p14:tracePt t="15617" x="596900" y="4138613"/>
          <p14:tracePt t="15627" x="522288" y="3779838"/>
          <p14:tracePt t="15634" x="463550" y="3376613"/>
          <p14:tracePt t="15642" x="403225" y="2689225"/>
          <p14:tracePt t="15650" x="358775" y="2181225"/>
          <p14:tracePt t="15659" x="342900" y="1658938"/>
          <p14:tracePt t="15666" x="342900" y="1404938"/>
          <p14:tracePt t="15674" x="314325" y="538163"/>
          <p14:tracePt t="15682" x="314325" y="298450"/>
          <p14:tracePt t="16050" x="223838" y="30163"/>
          <p14:tracePt t="16054" x="209550" y="60325"/>
          <p14:tracePt t="16066" x="193675" y="88900"/>
          <p14:tracePt t="16070" x="193675" y="104775"/>
          <p14:tracePt t="16083" x="193675" y="119063"/>
          <p14:tracePt t="16087" x="179388" y="134938"/>
          <p14:tracePt t="16094" x="179388" y="149225"/>
          <p14:tracePt t="16120" x="179388" y="165100"/>
          <p14:tracePt t="16201" x="193675" y="165100"/>
          <p14:tracePt t="16217" x="209550" y="165100"/>
          <p14:tracePt t="16225" x="223838" y="149225"/>
          <p14:tracePt t="16233" x="239713" y="149225"/>
          <p14:tracePt t="16241" x="254000" y="149225"/>
          <p14:tracePt t="16250" x="268288" y="134938"/>
          <p14:tracePt t="16257" x="284163" y="119063"/>
          <p14:tracePt t="16266" x="298450" y="104775"/>
          <p14:tracePt t="16273" x="342900" y="88900"/>
          <p14:tracePt t="16283" x="373063" y="74613"/>
          <p14:tracePt t="16289" x="419100" y="44450"/>
          <p14:tracePt t="16300" x="477838" y="30163"/>
          <p14:tracePt t="16305" x="538163" y="14288"/>
          <p14:tracePt t="16437" x="1239838" y="30163"/>
          <p14:tracePt t="16443" x="1270000" y="44450"/>
          <p14:tracePt t="16451" x="1270000" y="60325"/>
          <p14:tracePt t="16461" x="1284288" y="74613"/>
          <p14:tracePt t="16467" x="1284288" y="104775"/>
          <p14:tracePt t="16476" x="1300163" y="119063"/>
          <p14:tracePt t="16483" x="1300163" y="134938"/>
          <p14:tracePt t="16499" x="1300163" y="149225"/>
          <p14:tracePt t="16515" x="1300163" y="165100"/>
          <p14:tracePt t="16524" x="1300163" y="179388"/>
          <p14:tracePt t="16532" x="1284288" y="179388"/>
          <p14:tracePt t="16540" x="1255713" y="209550"/>
          <p14:tracePt t="16548" x="1239838" y="209550"/>
          <p14:tracePt t="16556" x="1209675" y="239713"/>
          <p14:tracePt t="16565" x="1165225" y="268288"/>
          <p14:tracePt t="16572" x="1150938" y="268288"/>
          <p14:tracePt t="16581" x="1090613" y="314325"/>
          <p14:tracePt t="16589" x="1030288" y="328613"/>
          <p14:tracePt t="16600" x="1001713" y="342900"/>
          <p14:tracePt t="16604" x="941388" y="373063"/>
          <p14:tracePt t="16616" x="881063" y="388938"/>
          <p14:tracePt t="16621" x="822325" y="403225"/>
          <p14:tracePt t="16632" x="792163" y="403225"/>
          <p14:tracePt t="16637" x="731838" y="419100"/>
          <p14:tracePt t="16645" x="687388" y="419100"/>
          <p14:tracePt t="16653" x="657225" y="419100"/>
          <p14:tracePt t="16664" x="627063" y="419100"/>
          <p14:tracePt t="16669" x="596900" y="419100"/>
          <p14:tracePt t="16678" x="568325" y="403225"/>
          <p14:tracePt t="16686" x="568325" y="388938"/>
          <p14:tracePt t="16695" x="552450" y="373063"/>
          <p14:tracePt t="16702" x="552450" y="358775"/>
          <p14:tracePt t="16718" x="552450" y="342900"/>
          <p14:tracePt t="16727" x="552450" y="328613"/>
          <p14:tracePt t="16742" x="552450" y="314325"/>
          <p14:tracePt t="16750" x="552450" y="298450"/>
          <p14:tracePt t="16759" x="552450" y="284163"/>
          <p14:tracePt t="16766" x="552450" y="254000"/>
          <p14:tracePt t="16775" x="568325" y="209550"/>
          <p14:tracePt t="16783" x="612775" y="165100"/>
          <p14:tracePt t="16792" x="657225" y="104775"/>
          <p14:tracePt t="16799" x="731838" y="44450"/>
          <p14:tracePt t="17109" x="7335838" y="88900"/>
          <p14:tracePt t="17115" x="7380288" y="223838"/>
          <p14:tracePt t="17123" x="7410450" y="314325"/>
          <p14:tracePt t="17132" x="7426325" y="419100"/>
          <p14:tracePt t="17139" x="7440613" y="522288"/>
          <p14:tracePt t="17154" x="7440613" y="612775"/>
          <p14:tracePt t="17156" x="7440613" y="687388"/>
          <p14:tracePt t="17166" x="7440613" y="776288"/>
          <p14:tracePt t="17172" x="7410450" y="866775"/>
          <p14:tracePt t="17183" x="7351713" y="955675"/>
          <p14:tracePt t="17188" x="7305675" y="1030288"/>
          <p14:tracePt t="17198" x="7246938" y="1120775"/>
          <p14:tracePt t="17203" x="7156450" y="1209675"/>
          <p14:tracePt t="17212" x="7097713" y="1284288"/>
          <p14:tracePt t="17221" x="7007225" y="1374775"/>
          <p14:tracePt t="17232" x="6977063" y="1389063"/>
          <p14:tracePt t="17236" x="6918325" y="1463675"/>
          <p14:tracePt t="17244" x="6872288" y="1493838"/>
          <p14:tracePt t="17253" x="6827838" y="1538288"/>
          <p14:tracePt t="17260" x="6797675" y="1568450"/>
          <p14:tracePt t="17269" x="6783388" y="1568450"/>
          <p14:tracePt t="17277" x="6753225" y="1584325"/>
          <p14:tracePt t="17285" x="6738938" y="1584325"/>
          <p14:tracePt t="17292" x="6723063" y="1598613"/>
          <p14:tracePt t="17309" x="6708775" y="1598613"/>
          <p14:tracePt t="17318" x="6692900" y="1598613"/>
          <p14:tracePt t="17325" x="6678613" y="1598613"/>
          <p14:tracePt t="17334" x="6664325" y="1584325"/>
          <p14:tracePt t="17342" x="6634163" y="1568450"/>
          <p14:tracePt t="17351" x="6618288" y="1538288"/>
          <p14:tracePt t="17358" x="6604000" y="1524000"/>
          <p14:tracePt t="17366" x="6573838" y="1509713"/>
          <p14:tracePt t="17374" x="6559550" y="1493838"/>
          <p14:tracePt t="17383" x="6543675" y="1479550"/>
          <p14:tracePt t="17390" x="6529388" y="1463675"/>
          <p14:tracePt t="17406" x="6515100" y="1449388"/>
          <p14:tracePt t="17422" x="6515100" y="1435100"/>
          <p14:tracePt t="17433" x="6515100" y="1419225"/>
          <p14:tracePt t="17449" x="6515100" y="1404938"/>
          <p14:tracePt t="17455" x="6515100" y="1389063"/>
          <p14:tracePt t="17466" x="6515100" y="1374775"/>
          <p14:tracePt t="17471" x="6515100" y="1358900"/>
          <p14:tracePt t="17482" x="6515100" y="1300163"/>
          <p14:tracePt t="17487" x="6515100" y="1270000"/>
          <p14:tracePt t="17495" x="6529388" y="1209675"/>
          <p14:tracePt t="17504" x="6559550" y="1165225"/>
          <p14:tracePt t="17512" x="6573838" y="1135063"/>
          <p14:tracePt t="17521" x="6618288" y="1060450"/>
          <p14:tracePt t="17533" x="6648450" y="1030288"/>
          <p14:tracePt t="17536" x="6678613" y="985838"/>
          <p14:tracePt t="17544" x="6708775" y="941388"/>
          <p14:tracePt t="17553" x="6723063" y="911225"/>
          <p14:tracePt t="17560" x="6753225" y="881063"/>
          <p14:tracePt t="17568" x="6783388" y="866775"/>
          <p14:tracePt t="17576" x="6797675" y="850900"/>
          <p14:tracePt t="17586" x="6813550" y="836613"/>
          <p14:tracePt t="17592" x="6827838" y="822325"/>
          <p14:tracePt t="17601" x="6843713" y="822325"/>
          <p14:tracePt t="17609" x="6858000" y="806450"/>
          <p14:tracePt t="17624" x="6872288" y="806450"/>
          <p14:tracePt t="17633" x="6888163" y="792163"/>
          <p14:tracePt t="17641" x="6902450" y="792163"/>
          <p14:tracePt t="17649" x="6918325" y="776288"/>
          <p14:tracePt t="17657" x="6932613" y="776288"/>
          <p14:tracePt t="17666" x="6962775" y="762000"/>
          <p14:tracePt t="17674" x="6992938" y="762000"/>
          <p14:tracePt t="17683" x="7007225" y="747713"/>
          <p14:tracePt t="17690" x="7037388" y="747713"/>
          <p14:tracePt t="17699" x="7051675" y="731838"/>
          <p14:tracePt t="17706" x="7081838" y="731838"/>
          <p14:tracePt t="17717" x="7097713" y="731838"/>
          <p14:tracePt t="17722" x="7126288" y="717550"/>
          <p14:tracePt t="17732" x="7142163" y="717550"/>
          <p14:tracePt t="17738" x="7156450" y="717550"/>
          <p14:tracePt t="17750" x="7172325" y="717550"/>
          <p14:tracePt t="17754" x="7186613" y="717550"/>
          <p14:tracePt t="17765" x="7200900" y="717550"/>
          <p14:tracePt t="17787" x="7216775" y="717550"/>
          <p14:tracePt t="17820" x="7231063" y="717550"/>
          <p14:tracePt t="17868" x="7246938" y="717550"/>
          <p14:tracePt t="17884" x="7277100" y="717550"/>
          <p14:tracePt t="17900" x="7291388" y="717550"/>
          <p14:tracePt t="17909" x="7305675" y="717550"/>
          <p14:tracePt t="17924" x="7321550" y="717550"/>
          <p14:tracePt t="17933" x="7335838" y="717550"/>
          <p14:tracePt t="17972" x="7335838" y="731838"/>
          <p14:tracePt t="22318" x="7261225" y="731838"/>
          <p14:tracePt t="22326" x="7186613" y="731838"/>
          <p14:tracePt t="22332" x="7081838" y="717550"/>
          <p14:tracePt t="22339" x="6962775" y="717550"/>
          <p14:tracePt t="22350" x="6827838" y="701675"/>
          <p14:tracePt t="22355" x="6678613" y="687388"/>
          <p14:tracePt t="22366" x="6515100" y="687388"/>
          <p14:tracePt t="22372" x="6364288" y="687388"/>
          <p14:tracePt t="22382" x="6215063" y="687388"/>
          <p14:tracePt t="22388" x="6110288" y="687388"/>
          <p14:tracePt t="22398" x="6051550" y="687388"/>
          <p14:tracePt t="22404" x="5961063" y="687388"/>
          <p14:tracePt t="22415" x="5886450" y="687388"/>
          <p14:tracePt t="22420" x="5811838" y="687388"/>
          <p14:tracePt t="22429" x="5692775" y="673100"/>
          <p14:tracePt t="22437" x="5648325" y="673100"/>
          <p14:tracePt t="22448" x="5573713" y="657225"/>
          <p14:tracePt t="22453" x="5499100" y="657225"/>
          <p14:tracePt t="22461" x="5438775" y="642938"/>
          <p14:tracePt t="22469" x="5364163" y="627063"/>
          <p14:tracePt t="22478" x="5273675" y="627063"/>
          <p14:tracePt t="22485" x="5184775" y="612775"/>
          <p14:tracePt t="22493" x="5065713" y="612775"/>
          <p14:tracePt t="22501" x="4960938" y="596900"/>
          <p14:tracePt t="22510" x="4840288" y="596900"/>
          <p14:tracePt t="22517" x="4737100" y="582613"/>
          <p14:tracePt t="22526" x="4691063" y="582613"/>
          <p14:tracePt t="22534" x="4541838" y="582613"/>
          <p14:tracePt t="22543" x="4511675" y="582613"/>
          <p14:tracePt t="22550" x="4452938" y="582613"/>
          <p14:tracePt t="22558" x="4392613" y="582613"/>
          <p14:tracePt t="22566" x="4348163" y="582613"/>
          <p14:tracePt t="22574" x="4303713" y="582613"/>
          <p14:tracePt t="22583" x="4273550" y="582613"/>
          <p14:tracePt t="22591" x="4243388" y="596900"/>
          <p14:tracePt t="22599" x="4213225" y="596900"/>
          <p14:tracePt t="22607" x="4183063" y="596900"/>
          <p14:tracePt t="22616" x="4168775" y="612775"/>
          <p14:tracePt t="22623" x="4152900" y="612775"/>
          <p14:tracePt t="23686" x="4108450" y="612775"/>
          <p14:tracePt t="23691" x="4078288" y="627063"/>
          <p14:tracePt t="23700" x="4033838" y="642938"/>
          <p14:tracePt t="23708" x="3975100" y="657225"/>
          <p14:tracePt t="23720" x="3929063" y="673100"/>
          <p14:tracePt t="23724" x="3854450" y="701675"/>
          <p14:tracePt t="23734" x="3779838" y="717550"/>
          <p14:tracePt t="23740" x="3705225" y="731838"/>
          <p14:tracePt t="23751" x="3630613" y="762000"/>
          <p14:tracePt t="23756" x="3541713" y="792163"/>
          <p14:tracePt t="23766" x="3451225" y="822325"/>
          <p14:tracePt t="23772" x="3362325" y="850900"/>
          <p14:tracePt t="23783" x="3241675" y="881063"/>
          <p14:tracePt t="23788" x="3136900" y="911225"/>
          <p14:tracePt t="23799" x="3003550" y="955675"/>
          <p14:tracePt t="23804" x="2882900" y="985838"/>
          <p14:tracePt t="23816" x="2763838" y="1030288"/>
          <p14:tracePt t="23820" x="2628900" y="1076325"/>
          <p14:tracePt t="23831" x="2495550" y="1135063"/>
          <p14:tracePt t="23836" x="2360613" y="1195388"/>
          <p14:tracePt t="23845" x="2225675" y="1255713"/>
          <p14:tracePt t="23853" x="2092325" y="1330325"/>
          <p14:tracePt t="23861" x="1987550" y="1404938"/>
          <p14:tracePt t="23869" x="1852613" y="1479550"/>
          <p14:tracePt t="23878" x="1733550" y="1554163"/>
          <p14:tracePt t="23886" x="1538288" y="1703388"/>
          <p14:tracePt t="23894" x="1389063" y="1822450"/>
          <p14:tracePt t="23902" x="1239838" y="1957388"/>
          <p14:tracePt t="23911" x="1046163" y="2106613"/>
          <p14:tracePt t="23918" x="850900" y="2300288"/>
          <p14:tracePt t="23926" x="657225" y="2509838"/>
          <p14:tracePt t="23934" x="582613" y="2600325"/>
          <p14:tracePt t="23943" x="403225" y="2808288"/>
          <p14:tracePt t="23950" x="268288" y="2959100"/>
          <p14:tracePt t="23960" x="149225" y="3122613"/>
          <p14:tracePt t="23967" x="60325" y="3257550"/>
          <p14:tracePt t="23976" x="0" y="3376613"/>
          <p14:tracePt t="24082" x="44450" y="6081713"/>
          <p14:tracePt t="24088" x="88900" y="6140450"/>
          <p14:tracePt t="24099" x="134938" y="6275388"/>
          <p14:tracePt t="24104" x="179388" y="6364288"/>
          <p14:tracePt t="24115" x="223838" y="6424613"/>
          <p14:tracePt t="24120" x="254000" y="6469063"/>
          <p14:tracePt t="24128" x="298450" y="6499225"/>
          <p14:tracePt t="24137" x="314325" y="6515100"/>
          <p14:tracePt t="24151" x="342900" y="6529388"/>
          <p14:tracePt t="24153" x="358775" y="6543675"/>
          <p14:tracePt t="24160" x="373063" y="6543675"/>
          <p14:tracePt t="24169" x="388938" y="6543675"/>
          <p14:tracePt t="24193" x="403225" y="6543675"/>
          <p14:tracePt t="24242" x="419100" y="6543675"/>
          <p14:tracePt t="24275" x="419100" y="6529388"/>
          <p14:tracePt t="24282" x="433388" y="6529388"/>
          <p14:tracePt t="24290" x="433388" y="6515100"/>
          <p14:tracePt t="24299" x="447675" y="6515100"/>
          <p14:tracePt t="24308" x="447675" y="6499225"/>
          <p14:tracePt t="24316" x="463550" y="6499225"/>
          <p14:tracePt t="24323" x="463550" y="6484938"/>
          <p14:tracePt t="24332" x="477838" y="6469063"/>
          <p14:tracePt t="24340" x="508000" y="6454775"/>
          <p14:tracePt t="24350" x="522288" y="6438900"/>
          <p14:tracePt t="24355" x="538163" y="6424613"/>
          <p14:tracePt t="24366" x="538163" y="6410325"/>
          <p14:tracePt t="24372" x="552450" y="6410325"/>
          <p14:tracePt t="24382" x="568325" y="6394450"/>
          <p14:tracePt t="24388" x="582613" y="6394450"/>
          <p14:tracePt t="24398" x="582613" y="6380163"/>
          <p14:tracePt t="24404" x="596900" y="6380163"/>
          <p14:tracePt t="24428" x="612775" y="6380163"/>
          <p14:tracePt t="24437" x="612775" y="6364288"/>
          <p14:tracePt t="24461" x="627063" y="6364288"/>
          <p14:tracePt t="25393" x="642938" y="6364288"/>
          <p14:tracePt t="25400" x="673100" y="6350000"/>
          <p14:tracePt t="25408" x="701675" y="6335713"/>
          <p14:tracePt t="25416" x="731838" y="6319838"/>
          <p14:tracePt t="25424" x="747713" y="6319838"/>
          <p14:tracePt t="25438" x="762000" y="6319838"/>
          <p14:tracePt t="25440" x="776288" y="6305550"/>
          <p14:tracePt t="25451" x="792163" y="6305550"/>
          <p14:tracePt t="25456" x="806450" y="6305550"/>
          <p14:tracePt t="25467" x="822325" y="6305550"/>
          <p14:tracePt t="25472" x="836613" y="6289675"/>
          <p14:tracePt t="25488" x="850900" y="6289675"/>
          <p14:tracePt t="25505" x="866775" y="6289675"/>
          <p14:tracePt t="25515" x="881063" y="6289675"/>
          <p14:tracePt t="25521" x="896938" y="6289675"/>
          <p14:tracePt t="25532" x="911225" y="6289675"/>
          <p14:tracePt t="25537" x="927100" y="6289675"/>
          <p14:tracePt t="25553" x="941388" y="6275388"/>
          <p14:tracePt t="25564" x="955675" y="6275388"/>
          <p14:tracePt t="25569" x="971550" y="6275388"/>
          <p14:tracePt t="25585" x="985838" y="6275388"/>
          <p14:tracePt t="25595" x="1001713" y="6275388"/>
          <p14:tracePt t="25602" x="1016000" y="6275388"/>
          <p14:tracePt t="25610" x="1030288" y="6275388"/>
          <p14:tracePt t="25619" x="1046163" y="6275388"/>
          <p14:tracePt t="25627" x="1060450" y="6275388"/>
          <p14:tracePt t="25634" x="1076325" y="6275388"/>
          <p14:tracePt t="25643" x="1104900" y="6275388"/>
          <p14:tracePt t="25651" x="1120775" y="6275388"/>
          <p14:tracePt t="25659" x="1135063" y="6275388"/>
          <p14:tracePt t="25666" x="1150938" y="6275388"/>
          <p14:tracePt t="25675" x="1165225" y="6275388"/>
          <p14:tracePt t="25683" x="1195388" y="6261100"/>
          <p14:tracePt t="25692" x="1225550" y="6261100"/>
          <p14:tracePt t="25699" x="1255713" y="6261100"/>
          <p14:tracePt t="25707" x="1284288" y="6261100"/>
          <p14:tracePt t="25716" x="1314450" y="6261100"/>
          <p14:tracePt t="25724" x="1358900" y="6261100"/>
          <p14:tracePt t="25731" x="1389063" y="6245225"/>
          <p14:tracePt t="25740" x="1419225" y="6245225"/>
          <p14:tracePt t="25749" x="1435100" y="6245225"/>
          <p14:tracePt t="25757" x="1463675" y="6245225"/>
          <p14:tracePt t="25765" x="1479550" y="6245225"/>
          <p14:tracePt t="25772" x="1493838" y="6245225"/>
          <p14:tracePt t="25782" x="1509713" y="6245225"/>
          <p14:tracePt t="25788" x="1538288" y="6245225"/>
          <p14:tracePt t="25799" x="1554163" y="6245225"/>
          <p14:tracePt t="25804" x="1568450" y="6245225"/>
          <p14:tracePt t="25820" x="1584325" y="6245225"/>
          <p14:tracePt t="25832" x="1598613" y="6245225"/>
          <p14:tracePt t="25837" x="1612900" y="6245225"/>
          <p14:tracePt t="25844" x="1628775" y="6245225"/>
          <p14:tracePt t="25853" x="1643063" y="6245225"/>
          <p14:tracePt t="25862" x="1658938" y="6245225"/>
          <p14:tracePt t="25869" x="1689100" y="6245225"/>
          <p14:tracePt t="25877" x="1717675" y="6245225"/>
          <p14:tracePt t="25886" x="1733550" y="6245225"/>
          <p14:tracePt t="25894" x="1763713" y="6245225"/>
          <p14:tracePt t="25902" x="1792288" y="6245225"/>
          <p14:tracePt t="25910" x="1822450" y="6245225"/>
          <p14:tracePt t="25917" x="1838325" y="6245225"/>
          <p14:tracePt t="25926" x="1882775" y="6245225"/>
          <p14:tracePt t="25933" x="1912938" y="6245225"/>
          <p14:tracePt t="25943" x="1943100" y="6245225"/>
          <p14:tracePt t="25950" x="1987550" y="6261100"/>
          <p14:tracePt t="25960" x="2017713" y="6261100"/>
          <p14:tracePt t="25966" x="2062163" y="6261100"/>
          <p14:tracePt t="25975" x="2092325" y="6261100"/>
          <p14:tracePt t="25982" x="2166938" y="6275388"/>
          <p14:tracePt t="25991" x="2211388" y="6289675"/>
          <p14:tracePt t="25999" x="2241550" y="6289675"/>
          <p14:tracePt t="26007" x="2286000" y="6289675"/>
          <p14:tracePt t="26016" x="2330450" y="6289675"/>
          <p14:tracePt t="26024" x="2360613" y="6305550"/>
          <p14:tracePt t="26032" x="2405063" y="6305550"/>
          <p14:tracePt t="26039" x="2420938" y="6319838"/>
          <p14:tracePt t="26049" x="2451100" y="6319838"/>
          <p14:tracePt t="26057" x="2465388" y="6319838"/>
          <p14:tracePt t="26065" x="2479675" y="6319838"/>
          <p14:tracePt t="26082" x="2495550" y="6319838"/>
          <p14:tracePt t="26088" x="2509838" y="6319838"/>
          <p14:tracePt t="26099" x="2509838" y="6335713"/>
          <p14:tracePt t="26112" x="2525713" y="6335713"/>
          <p14:tracePt t="26121" x="2540000" y="6335713"/>
          <p14:tracePt t="26137" x="2554288" y="6335713"/>
          <p14:tracePt t="26145" x="2570163" y="6335713"/>
          <p14:tracePt t="26153" x="2584450" y="6335713"/>
          <p14:tracePt t="26160" x="2600325" y="6335713"/>
          <p14:tracePt t="26169" x="2628900" y="6335713"/>
          <p14:tracePt t="26177" x="2674938" y="6335713"/>
          <p14:tracePt t="26185" x="2719388" y="6335713"/>
          <p14:tracePt t="26192" x="2749550" y="6335713"/>
          <p14:tracePt t="26201" x="2824163" y="6335713"/>
          <p14:tracePt t="26209" x="2882900" y="6335713"/>
          <p14:tracePt t="26218" x="3033713" y="6335713"/>
          <p14:tracePt t="26225" x="3152775" y="6335713"/>
          <p14:tracePt t="26233" x="3302000" y="6335713"/>
          <p14:tracePt t="26241" x="3406775" y="6335713"/>
          <p14:tracePt t="26250" x="3541713" y="6335713"/>
          <p14:tracePt t="26258" x="3690938" y="6335713"/>
          <p14:tracePt t="26266" x="3824288" y="6350000"/>
          <p14:tracePt t="26274" x="3929063" y="6364288"/>
          <p14:tracePt t="26283" x="3975100" y="6364288"/>
          <p14:tracePt t="26291" x="4064000" y="6380163"/>
          <p14:tracePt t="26299" x="4124325" y="6380163"/>
          <p14:tracePt t="26307" x="4168775" y="6394450"/>
          <p14:tracePt t="26316" x="4213225" y="6394450"/>
          <p14:tracePt t="26323" x="4229100" y="6394450"/>
          <p14:tracePt t="26332" x="4243388" y="6410325"/>
          <p14:tracePt t="26339" x="4257675" y="6410325"/>
          <p14:tracePt t="26355" x="4273550" y="6410325"/>
          <p14:tracePt t="26501" x="4257675" y="6410325"/>
          <p14:tracePt t="29528" x="4303713" y="6410325"/>
          <p14:tracePt t="29535" x="4378325" y="6394450"/>
          <p14:tracePt t="29544" x="4452938" y="6380163"/>
          <p14:tracePt t="29555" x="4541838" y="6364288"/>
          <p14:tracePt t="29559" x="4676775" y="6350000"/>
          <p14:tracePt t="29567" x="4795838" y="6319838"/>
          <p14:tracePt t="29576" x="4914900" y="6305550"/>
          <p14:tracePt t="29584" x="5035550" y="6289675"/>
          <p14:tracePt t="29593" x="5168900" y="6275388"/>
          <p14:tracePt t="29600" x="5273675" y="6275388"/>
          <p14:tracePt t="29608" x="5394325" y="6275388"/>
          <p14:tracePt t="29617" x="5483225" y="6275388"/>
          <p14:tracePt t="29625" x="5527675" y="6275388"/>
          <p14:tracePt t="29632" x="5602288" y="6275388"/>
          <p14:tracePt t="29640" x="5662613" y="6275388"/>
          <p14:tracePt t="29648" x="5722938" y="6275388"/>
          <p14:tracePt t="29658" x="5753100" y="6275388"/>
          <p14:tracePt t="29666" x="5797550" y="6275388"/>
          <p14:tracePt t="29673" x="5842000" y="6275388"/>
          <p14:tracePt t="29683" x="5872163" y="6275388"/>
          <p14:tracePt t="29690" x="5902325" y="6275388"/>
          <p14:tracePt t="29700" x="5930900" y="6289675"/>
          <p14:tracePt t="29705" x="5961063" y="6289675"/>
          <p14:tracePt t="29716" x="5991225" y="6305550"/>
          <p14:tracePt t="29722" x="6021388" y="6319838"/>
          <p14:tracePt t="29731" x="6051550" y="6319838"/>
          <p14:tracePt t="29738" x="6065838" y="6335713"/>
          <p14:tracePt t="29747" x="6096000" y="6350000"/>
          <p14:tracePt t="29754" x="6110288" y="6364288"/>
          <p14:tracePt t="29765" x="6140450" y="6380163"/>
          <p14:tracePt t="29769" x="6156325" y="6380163"/>
          <p14:tracePt t="29779" x="6170613" y="6394450"/>
          <p14:tracePt t="29787" x="6184900" y="6394450"/>
          <p14:tracePt t="29794" x="6200775" y="6410325"/>
          <p14:tracePt t="29803" x="6215063" y="6410325"/>
          <p14:tracePt t="29811" x="6215063" y="6424613"/>
          <p14:tracePt t="29819" x="6230938" y="6424613"/>
          <p14:tracePt t="29835" x="6245225" y="6438900"/>
          <p14:tracePt t="29851" x="6261100" y="6438900"/>
          <p14:tracePt t="29861" x="6275388" y="6454775"/>
          <p14:tracePt t="29875" x="6289675" y="6454775"/>
          <p14:tracePt t="29884" x="6305550" y="6454775"/>
          <p14:tracePt t="29893" x="6319838" y="6469063"/>
          <p14:tracePt t="29900" x="6350000" y="6469063"/>
          <p14:tracePt t="29908" x="6364288" y="6469063"/>
          <p14:tracePt t="29916" x="6394450" y="6469063"/>
          <p14:tracePt t="29925" x="6454775" y="6469063"/>
          <p14:tracePt t="29933" x="6499225" y="6469063"/>
          <p14:tracePt t="29940" x="6543675" y="6469063"/>
          <p14:tracePt t="29949" x="6573838" y="6469063"/>
          <p14:tracePt t="29957" x="6648450" y="6469063"/>
          <p14:tracePt t="29967" x="6678613" y="6469063"/>
          <p14:tracePt t="29973" x="6783388" y="6469063"/>
          <p14:tracePt t="29983" x="6827838" y="6469063"/>
          <p14:tracePt t="29989" x="6858000" y="6469063"/>
          <p14:tracePt t="29999" x="6932613" y="6469063"/>
          <p14:tracePt t="30004" x="6977063" y="6469063"/>
          <p14:tracePt t="30016" x="7023100" y="6469063"/>
          <p14:tracePt t="30022" x="7067550" y="6469063"/>
          <p14:tracePt t="30031" x="7112000" y="6469063"/>
          <p14:tracePt t="30037" x="7142163" y="6469063"/>
          <p14:tracePt t="30046" x="7186613" y="6469063"/>
          <p14:tracePt t="30054" x="7216775" y="6469063"/>
          <p14:tracePt t="30061" x="7231063" y="6469063"/>
          <p14:tracePt t="30069" x="7261225" y="6469063"/>
          <p14:tracePt t="30077" x="7277100" y="6469063"/>
          <p14:tracePt t="30086" x="7291388" y="6469063"/>
          <p14:tracePt t="30094" x="7305675" y="6469063"/>
          <p14:tracePt t="30102" x="7321550" y="6469063"/>
          <p14:tracePt t="30110" x="7335838" y="6469063"/>
          <p14:tracePt t="30143" x="7351713" y="6469063"/>
          <p14:tracePt t="30225" x="7335838" y="6469063"/>
          <p14:tracePt t="30240" x="7321550" y="6469063"/>
          <p14:tracePt t="40262" x="7335838" y="6469063"/>
          <p14:tracePt t="40271" x="7351713" y="6469063"/>
          <p14:tracePt t="40276" x="7380288" y="6484938"/>
          <p14:tracePt t="40290" x="7396163" y="6499225"/>
          <p14:tracePt t="40293" x="7426325" y="6499225"/>
          <p14:tracePt t="40301" x="7454900" y="6515100"/>
          <p14:tracePt t="40308" x="7485063" y="6529388"/>
          <p14:tracePt t="40316" x="7515225" y="6543675"/>
          <p14:tracePt t="40325" x="7575550" y="6559550"/>
          <p14:tracePt t="40333" x="7605713" y="6589713"/>
          <p14:tracePt t="40341" x="7650163" y="6604000"/>
          <p14:tracePt t="40350" x="7708900" y="6634163"/>
          <p14:tracePt t="40357" x="7769225" y="6648450"/>
          <p14:tracePt t="40367" x="7843838" y="6692900"/>
          <p14:tracePt t="40372" x="7934325" y="6723063"/>
          <p14:tracePt t="40383" x="8008938" y="6769100"/>
          <p14:tracePt t="40388" x="8113713" y="6813550"/>
          <p14:tracePt t="56468" x="10160000" y="6738938"/>
          <p14:tracePt t="56476" x="10160000" y="6543675"/>
          <p14:tracePt t="56479" x="10160000" y="6305550"/>
          <p14:tracePt t="56488" x="10160000" y="6051550"/>
          <p14:tracePt t="56496" x="10160000" y="5737225"/>
          <p14:tracePt t="56503" x="10160000" y="5408613"/>
          <p14:tracePt t="56512" x="10190163" y="4795838"/>
          <p14:tracePt t="56520" x="10220325" y="4332288"/>
          <p14:tracePt t="56528" x="10264775" y="3870325"/>
          <p14:tracePt t="56536" x="10279063" y="3630613"/>
          <p14:tracePt t="56544" x="10309225" y="3197225"/>
          <p14:tracePt t="56553" x="10369550" y="2733675"/>
          <p14:tracePt t="56560" x="10399713" y="2346325"/>
          <p14:tracePt t="56568" x="10414000" y="2197100"/>
          <p14:tracePt t="56577" x="10444163" y="1882775"/>
          <p14:tracePt t="56584" x="10474325" y="1628775"/>
          <p14:tracePt t="56593" x="10502900" y="1419225"/>
          <p14:tracePt t="56600" x="10518775" y="1239838"/>
          <p14:tracePt t="56609" x="10563225" y="955675"/>
          <p14:tracePt t="57096" x="10563225" y="941388"/>
          <p14:tracePt t="57103" x="10563225" y="911225"/>
          <p14:tracePt t="57111" x="10548938" y="866775"/>
          <p14:tracePt t="57119" x="10548938" y="850900"/>
          <p14:tracePt t="57127" x="10533063" y="806450"/>
          <p14:tracePt t="57141" x="10518775" y="762000"/>
          <p14:tracePt t="57143" x="10502900" y="717550"/>
          <p14:tracePt t="57151" x="10488613" y="687388"/>
          <p14:tracePt t="57159" x="10474325" y="642938"/>
          <p14:tracePt t="57168" x="10458450" y="596900"/>
          <p14:tracePt t="57175" x="10444163" y="538163"/>
          <p14:tracePt t="57184" x="10428288" y="493713"/>
          <p14:tracePt t="57191" x="10414000" y="433388"/>
          <p14:tracePt t="57202" x="10399713" y="342900"/>
          <p14:tracePt t="57207" x="10383838" y="254000"/>
          <p14:tracePt t="57218" x="10369550" y="134938"/>
          <p14:tracePt t="57224" x="10353675" y="30163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90914-293A-4CB4-946A-9925138D8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34" y="1707928"/>
            <a:ext cx="4616434" cy="32630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016E49-C807-4F6F-A483-99DDE13B4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33" y="2668395"/>
            <a:ext cx="4644528" cy="13420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E183FC-7281-5449-8E00-F5B06647D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649417"/>
      </p:ext>
    </p:extLst>
  </p:cSld>
  <p:clrMapOvr>
    <a:masterClrMapping/>
  </p:clrMapOvr>
  <p:transition spd="slow" advTm="454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2912-1447-4C1F-9551-C52AE184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Migraine and PFO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8B8B4-4E98-46EA-B666-AE20303E6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Migraine with aura has about 1/3 of all migraine patients</a:t>
            </a:r>
          </a:p>
          <a:p>
            <a:r>
              <a:rPr lang="en-US" dirty="0"/>
              <a:t>Incidence of PFO in migraine patients is significantly higher than in general population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population with PFO, the incidence of migraine is also higher than in the general population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migraine patients with aura, the incidence of PFO is 46.3-88%; versus 16.2-34.9% in migraine without aura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case of PFO,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vasoactive </a:t>
            </a:r>
            <a:r>
              <a:rPr lang="sr-Latn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matter could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bypass the pulmonary circulation and pass directly through the brain</a:t>
            </a: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D8298-52DE-4628-B464-D32160E7D472}"/>
              </a:ext>
            </a:extLst>
          </p:cNvPr>
          <p:cNvSpPr txBox="1"/>
          <p:nvPr/>
        </p:nvSpPr>
        <p:spPr>
          <a:xfrm>
            <a:off x="0" y="6396274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Finocchi C, Del </a:t>
            </a:r>
            <a:r>
              <a:rPr lang="en-US" sz="1000" dirty="0" err="1"/>
              <a:t>Sette</a:t>
            </a:r>
            <a:r>
              <a:rPr lang="en-US" sz="1000" dirty="0"/>
              <a:t> M. Migraine with aura and patent</a:t>
            </a:r>
            <a:r>
              <a:rPr lang="sr-Latn-RS" sz="1000" dirty="0"/>
              <a:t> </a:t>
            </a:r>
            <a:r>
              <a:rPr lang="en-US" sz="1000" dirty="0"/>
              <a:t>foramen </a:t>
            </a:r>
            <a:r>
              <a:rPr lang="en-US" sz="1000" dirty="0" err="1"/>
              <a:t>ovale</a:t>
            </a:r>
            <a:r>
              <a:rPr lang="en-US" sz="1000" dirty="0"/>
              <a:t>: myth or reality? Neurol Sci 2015;36:61–6.</a:t>
            </a:r>
            <a:endParaRPr lang="sr-Latn-RS" sz="1000" dirty="0"/>
          </a:p>
          <a:p>
            <a:pPr algn="r"/>
            <a:r>
              <a:rPr lang="sr-Latn-RS" sz="1000" dirty="0"/>
              <a:t>Lip PZ, Lip GY. Patent foramen ovale and migraine attacks: a systematic review. Am J Med. (2014) 127:411–20.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FEE10A-2732-EC4F-9011-F9D777E92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2564"/>
      </p:ext>
    </p:extLst>
  </p:cSld>
  <p:clrMapOvr>
    <a:masterClrMapping/>
  </p:clrMapOvr>
  <p:transition spd="slow" advTm="718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B58C-14E3-0B47-BCC0-B4467FA2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AC22-B352-3347-9828-A07A314B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Patent/</a:t>
            </a:r>
            <a:r>
              <a:rPr lang="en-US" i="1" dirty="0" err="1"/>
              <a:t>persistant</a:t>
            </a:r>
            <a:r>
              <a:rPr lang="en-US" i="1" dirty="0"/>
              <a:t> foramen </a:t>
            </a:r>
            <a:r>
              <a:rPr lang="en-US" i="1" dirty="0" err="1"/>
              <a:t>ovale</a:t>
            </a:r>
            <a:r>
              <a:rPr lang="en-US" i="1" dirty="0"/>
              <a:t> </a:t>
            </a:r>
            <a:r>
              <a:rPr lang="en-US" dirty="0"/>
              <a:t>(PFO)</a:t>
            </a:r>
          </a:p>
          <a:p>
            <a:r>
              <a:rPr lang="en-US" dirty="0"/>
              <a:t>Incomplete closure of inter-atrial septum</a:t>
            </a:r>
          </a:p>
          <a:p>
            <a:r>
              <a:rPr lang="en-US" dirty="0"/>
              <a:t>20-30% adult population have PFO</a:t>
            </a:r>
          </a:p>
          <a:p>
            <a:r>
              <a:rPr lang="en-US" dirty="0"/>
              <a:t>In most cases, PFO is incidentally detected, or remains undetected</a:t>
            </a:r>
          </a:p>
          <a:p>
            <a:r>
              <a:rPr lang="en-US" dirty="0"/>
              <a:t>PFO can be associated with atrial septal aneurysm (ASA), Chiari network, Eustachian valve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CD330-6E7B-1146-8A0E-2EFD0724967D}"/>
              </a:ext>
            </a:extLst>
          </p:cNvPr>
          <p:cNvSpPr txBox="1"/>
          <p:nvPr/>
        </p:nvSpPr>
        <p:spPr>
          <a:xfrm>
            <a:off x="9761924" y="6558121"/>
            <a:ext cx="43568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Calvert PA. Nat Rev </a:t>
            </a:r>
            <a:r>
              <a:rPr lang="en-US" sz="1000" dirty="0" err="1"/>
              <a:t>Cardiol</a:t>
            </a:r>
            <a:r>
              <a:rPr lang="en-US" sz="1000" dirty="0"/>
              <a:t> 2011;8:148–60.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6EEF2-C4F3-41B2-AE9D-623D23DE3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814" y="1825625"/>
            <a:ext cx="5202109" cy="37900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B38847-5E80-CD4F-B35B-A1396DE873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468413"/>
      </p:ext>
    </p:extLst>
  </p:cSld>
  <p:clrMapOvr>
    <a:masterClrMapping/>
  </p:clrMapOvr>
  <p:transition spd="slow" advTm="837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99" x="9547225" y="6843713"/>
          <p14:tracePt t="26808" x="9563100" y="6797675"/>
          <p14:tracePt t="26811" x="9591675" y="6708775"/>
          <p14:tracePt t="26820" x="9607550" y="6604000"/>
          <p14:tracePt t="26829" x="9637713" y="6529388"/>
          <p14:tracePt t="26836" x="9637713" y="6469063"/>
          <p14:tracePt t="26845" x="9652000" y="6410325"/>
          <p14:tracePt t="26854" x="9652000" y="6350000"/>
          <p14:tracePt t="26860" x="9666288" y="6319838"/>
          <p14:tracePt t="26868" x="9666288" y="6289675"/>
          <p14:tracePt t="26877" x="9666288" y="6275388"/>
          <p14:tracePt t="26885" x="9666288" y="6261100"/>
          <p14:tracePt t="26942" x="9652000" y="6261100"/>
          <p14:tracePt t="26966" x="9637713" y="6261100"/>
          <p14:tracePt t="26985" x="9621838" y="6261100"/>
          <p14:tracePt t="27007" x="9607550" y="6261100"/>
          <p14:tracePt t="27023" x="9607550" y="6275388"/>
          <p14:tracePt t="27031" x="9591675" y="6275388"/>
          <p14:tracePt t="27055" x="9577388" y="6275388"/>
          <p14:tracePt t="27063" x="9563100" y="6275388"/>
          <p14:tracePt t="27072" x="9563100" y="6289675"/>
          <p14:tracePt t="27079" x="9547225" y="6289675"/>
          <p14:tracePt t="27095" x="9532938" y="6289675"/>
          <p14:tracePt t="27606" x="9486900" y="6289675"/>
          <p14:tracePt t="27614" x="9458325" y="6289675"/>
          <p14:tracePt t="27622" x="9428163" y="6289675"/>
          <p14:tracePt t="27630" x="9398000" y="6289675"/>
          <p14:tracePt t="27639" x="9353550" y="6275388"/>
          <p14:tracePt t="27646" x="9309100" y="6245225"/>
          <p14:tracePt t="27654" x="9263063" y="6215063"/>
          <p14:tracePt t="27662" x="9188450" y="6156325"/>
          <p14:tracePt t="27671" x="9099550" y="6065838"/>
          <p14:tracePt t="27678" x="8994775" y="5991225"/>
          <p14:tracePt t="27686" x="8890000" y="5872163"/>
          <p14:tracePt t="27694" x="8785225" y="5767388"/>
          <p14:tracePt t="27703" x="8591550" y="5557838"/>
          <p14:tracePt t="27711" x="8531225" y="5483225"/>
          <p14:tracePt t="27718" x="8442325" y="5334000"/>
          <p14:tracePt t="27727" x="8351838" y="5199063"/>
          <p14:tracePt t="27735" x="8262938" y="5065713"/>
          <p14:tracePt t="27743" x="8202613" y="4975225"/>
          <p14:tracePt t="27752" x="8142288" y="4870450"/>
          <p14:tracePt t="27759" x="8113713" y="4826000"/>
          <p14:tracePt t="27769" x="8083550" y="4765675"/>
          <p14:tracePt t="27775" x="8053388" y="4691063"/>
          <p14:tracePt t="27785" x="7993063" y="4572000"/>
          <p14:tracePt t="27791" x="7978775" y="4511675"/>
          <p14:tracePt t="27802" x="7962900" y="4437063"/>
          <p14:tracePt t="27807" x="7948613" y="4362450"/>
          <p14:tracePt t="27818" x="7934325" y="4287838"/>
          <p14:tracePt t="27824" x="7918450" y="4213225"/>
          <p14:tracePt t="27835" x="7918450" y="4108450"/>
          <p14:tracePt t="27840" x="7918450" y="4078288"/>
          <p14:tracePt t="27849" x="7918450" y="3959225"/>
          <p14:tracePt t="27857" x="7918450" y="3929063"/>
          <p14:tracePt t="27866" x="7918450" y="3854450"/>
          <p14:tracePt t="27872" x="7918450" y="3810000"/>
          <p14:tracePt t="27883" x="7918450" y="3749675"/>
          <p14:tracePt t="27888" x="7918450" y="3705225"/>
          <p14:tracePt t="27899" x="7918450" y="3660775"/>
          <p14:tracePt t="27904" x="7918450" y="3630613"/>
          <p14:tracePt t="27916" x="7934325" y="3600450"/>
          <p14:tracePt t="27920" x="7948613" y="3556000"/>
          <p14:tracePt t="27932" x="7962900" y="3525838"/>
          <p14:tracePt t="27937" x="7993063" y="3495675"/>
          <p14:tracePt t="27950" x="8023225" y="3436938"/>
          <p14:tracePt t="27953" x="8053388" y="3421063"/>
          <p14:tracePt t="27966" x="8083550" y="3376613"/>
          <p14:tracePt t="27969" x="8128000" y="3346450"/>
          <p14:tracePt t="27983" x="8158163" y="3302000"/>
          <p14:tracePt t="27985" x="8172450" y="3287713"/>
          <p14:tracePt t="27999" x="8202613" y="3257550"/>
          <p14:tracePt t="28002" x="8247063" y="3213100"/>
          <p14:tracePt t="28016" x="8262938" y="3197225"/>
          <p14:tracePt t="28018" x="8293100" y="3182938"/>
          <p14:tracePt t="28033" x="8307388" y="3152775"/>
          <p14:tracePt t="28035" x="8321675" y="3152775"/>
          <p14:tracePt t="28049" x="8321675" y="3136900"/>
          <p14:tracePt t="28051" x="8337550" y="3136900"/>
          <p14:tracePt t="28610" x="8321675" y="3136900"/>
          <p14:tracePt t="28621" x="8293100" y="3136900"/>
          <p14:tracePt t="28625" x="8277225" y="3136900"/>
          <p14:tracePt t="28633" x="8232775" y="3136900"/>
          <p14:tracePt t="28642" x="8202613" y="3136900"/>
          <p14:tracePt t="28655" x="8172450" y="3136900"/>
          <p14:tracePt t="28658" x="8142288" y="3136900"/>
          <p14:tracePt t="28670" x="8113713" y="3136900"/>
          <p14:tracePt t="28673" x="8083550" y="3136900"/>
          <p14:tracePt t="28685" x="8053388" y="3122613"/>
          <p14:tracePt t="28689" x="8023225" y="3122613"/>
          <p14:tracePt t="28698" x="7993063" y="3108325"/>
          <p14:tracePt t="28707" x="7962900" y="3108325"/>
          <p14:tracePt t="28714" x="7934325" y="3092450"/>
          <p14:tracePt t="28722" x="7888288" y="3078163"/>
          <p14:tracePt t="28730" x="7859713" y="3062288"/>
          <p14:tracePt t="28740" x="7843838" y="3062288"/>
          <p14:tracePt t="28747" x="7813675" y="3048000"/>
          <p14:tracePt t="28755" x="7785100" y="3033713"/>
          <p14:tracePt t="28763" x="7754938" y="3017838"/>
          <p14:tracePt t="28772" x="7739063" y="3003550"/>
          <p14:tracePt t="28779" x="7724775" y="3003550"/>
          <p14:tracePt t="28787" x="7708900" y="3003550"/>
          <p14:tracePt t="28795" x="7694613" y="2987675"/>
          <p14:tracePt t="28811" x="7680325" y="2987675"/>
          <p14:tracePt t="28844" x="7664450" y="2987675"/>
          <p14:tracePt t="28852" x="7664450" y="2973388"/>
          <p14:tracePt t="28860" x="7650163" y="2973388"/>
          <p14:tracePt t="28870" x="7634288" y="2973388"/>
          <p14:tracePt t="28876" x="7620000" y="2959100"/>
          <p14:tracePt t="28886" x="7589838" y="2959100"/>
          <p14:tracePt t="28892" x="7575550" y="2943225"/>
          <p14:tracePt t="28903" x="7559675" y="2928938"/>
          <p14:tracePt t="28908" x="7545388" y="2928938"/>
          <p14:tracePt t="28919" x="7531100" y="2913063"/>
          <p14:tracePt t="28924" x="7515225" y="2913063"/>
          <p14:tracePt t="28936" x="7500938" y="2898775"/>
          <p14:tracePt t="28940" x="7485063" y="2898775"/>
          <p14:tracePt t="28951" x="7470775" y="2882900"/>
          <p14:tracePt t="28956" x="7454900" y="2882900"/>
          <p14:tracePt t="28965" x="7454900" y="2868613"/>
          <p14:tracePt t="28973" x="7440613" y="2868613"/>
          <p14:tracePt t="28984" x="7440613" y="2854325"/>
          <p14:tracePt t="28989" x="7426325" y="2854325"/>
          <p14:tracePt t="28997" x="7426325" y="2838450"/>
          <p14:tracePt t="29006" x="7410450" y="2838450"/>
          <p14:tracePt t="29014" x="7410450" y="2824163"/>
          <p14:tracePt t="29022" x="7410450" y="2808288"/>
          <p14:tracePt t="29030" x="7396163" y="2808288"/>
          <p14:tracePt t="29039" x="7396163" y="2794000"/>
          <p14:tracePt t="29046" x="7396163" y="2779713"/>
          <p14:tracePt t="29054" x="7380288" y="2763838"/>
          <p14:tracePt t="29062" x="7380288" y="2733675"/>
          <p14:tracePt t="29072" x="7366000" y="2719388"/>
          <p14:tracePt t="29078" x="7351713" y="2674938"/>
          <p14:tracePt t="29086" x="7335838" y="2644775"/>
          <p14:tracePt t="29095" x="7335838" y="2628900"/>
          <p14:tracePt t="29104" x="7321550" y="2600325"/>
          <p14:tracePt t="29111" x="7305675" y="2570163"/>
          <p14:tracePt t="29119" x="7305675" y="2554288"/>
          <p14:tracePt t="29127" x="7291388" y="2525713"/>
          <p14:tracePt t="29136" x="7291388" y="2509838"/>
          <p14:tracePt t="29143" x="7291388" y="2495550"/>
          <p14:tracePt t="29151" x="7277100" y="2479675"/>
          <p14:tracePt t="29160" x="7277100" y="2465388"/>
          <p14:tracePt t="29169" x="7277100" y="2451100"/>
          <p14:tracePt t="29176" x="7277100" y="2435225"/>
          <p14:tracePt t="29185" x="7277100" y="2420938"/>
          <p14:tracePt t="29192" x="7277100" y="2405063"/>
          <p14:tracePt t="29202" x="7277100" y="2390775"/>
          <p14:tracePt t="29217" x="7277100" y="2374900"/>
          <p14:tracePt t="29235" x="7277100" y="2360613"/>
          <p14:tracePt t="29240" x="7277100" y="2346325"/>
          <p14:tracePt t="29256" x="7277100" y="2330450"/>
          <p14:tracePt t="29281" x="7291388" y="2316163"/>
          <p14:tracePt t="29298" x="7305675" y="2300288"/>
          <p14:tracePt t="29305" x="7321550" y="2286000"/>
          <p14:tracePt t="29321" x="7335838" y="2271713"/>
          <p14:tracePt t="29330" x="7351713" y="2255838"/>
          <p14:tracePt t="29338" x="7366000" y="2241550"/>
          <p14:tracePt t="29345" x="7380288" y="2241550"/>
          <p14:tracePt t="29354" x="7396163" y="2225675"/>
          <p14:tracePt t="29362" x="7410450" y="2211388"/>
          <p14:tracePt t="29378" x="7426325" y="2197100"/>
          <p14:tracePt t="29386" x="7440613" y="2197100"/>
          <p14:tracePt t="29394" x="7454900" y="2181225"/>
          <p14:tracePt t="29403" x="7470775" y="2181225"/>
          <p14:tracePt t="29410" x="7485063" y="2181225"/>
          <p14:tracePt t="29419" x="7485063" y="2166938"/>
          <p14:tracePt t="29427" x="7500938" y="2166938"/>
          <p14:tracePt t="29436" x="7515225" y="2166938"/>
          <p14:tracePt t="29452" x="7531100" y="2166938"/>
          <p14:tracePt t="29469" x="7545388" y="2166938"/>
          <p14:tracePt t="29475" x="7559675" y="2166938"/>
          <p14:tracePt t="29500" x="7575550" y="2166938"/>
          <p14:tracePt t="29507" x="7589838" y="2166938"/>
          <p14:tracePt t="29523" x="7605713" y="2166938"/>
          <p14:tracePt t="29539" x="7620000" y="2166938"/>
          <p14:tracePt t="29548" x="7634288" y="2166938"/>
          <p14:tracePt t="29564" x="7650163" y="2166938"/>
          <p14:tracePt t="29588" x="7664450" y="2166938"/>
          <p14:tracePt t="29613" x="7680325" y="2166938"/>
          <p14:tracePt t="29645" x="7694613" y="2166938"/>
          <p14:tracePt t="29776" x="7680325" y="2166938"/>
          <p14:tracePt t="29799" x="7664450" y="2166938"/>
          <p14:tracePt t="29831" x="7650163" y="2166938"/>
          <p14:tracePt t="29848" x="7634288" y="2166938"/>
          <p14:tracePt t="29863" x="7620000" y="2166938"/>
          <p14:tracePt t="29881" x="7605713" y="2166938"/>
          <p14:tracePt t="29888" x="7589838" y="2181225"/>
          <p14:tracePt t="29897" x="7575550" y="2181225"/>
          <p14:tracePt t="29904" x="7559675" y="2181225"/>
          <p14:tracePt t="29914" x="7545388" y="2197100"/>
          <p14:tracePt t="29920" x="7531100" y="2211388"/>
          <p14:tracePt t="29928" x="7500938" y="2225675"/>
          <p14:tracePt t="29936" x="7485063" y="2241550"/>
          <p14:tracePt t="29945" x="7470775" y="2241550"/>
          <p14:tracePt t="29952" x="7454900" y="2271713"/>
          <p14:tracePt t="29961" x="7440613" y="2271713"/>
          <p14:tracePt t="29970" x="7426325" y="2286000"/>
          <p14:tracePt t="29978" x="7410450" y="2300288"/>
          <p14:tracePt t="29985" x="7396163" y="2330450"/>
          <p14:tracePt t="30003" x="7380288" y="2346325"/>
          <p14:tracePt t="30010" x="7366000" y="2360613"/>
          <p14:tracePt t="30019" x="7366000" y="2374900"/>
          <p14:tracePt t="30026" x="7351713" y="2390775"/>
          <p14:tracePt t="30036" x="7335838" y="2405063"/>
          <p14:tracePt t="30041" x="7335838" y="2420938"/>
          <p14:tracePt t="30058" x="7321550" y="2435225"/>
          <p14:tracePt t="30626" x="7321550" y="2451100"/>
          <p14:tracePt t="30636" x="7321550" y="2479675"/>
          <p14:tracePt t="30640" x="7321550" y="2495550"/>
          <p14:tracePt t="30649" x="7321550" y="2525713"/>
          <p14:tracePt t="30657" x="7305675" y="2554288"/>
          <p14:tracePt t="30670" x="7305675" y="2584450"/>
          <p14:tracePt t="30672" x="7305675" y="2614613"/>
          <p14:tracePt t="30680" x="7291388" y="2644775"/>
          <p14:tracePt t="30689" x="7291388" y="2674938"/>
          <p14:tracePt t="30698" x="7291388" y="2705100"/>
          <p14:tracePt t="30705" x="7291388" y="2733675"/>
          <p14:tracePt t="30718" x="7277100" y="2763838"/>
          <p14:tracePt t="30721" x="7261225" y="2794000"/>
          <p14:tracePt t="30730" x="7261225" y="2824163"/>
          <p14:tracePt t="30737" x="7246938" y="2854325"/>
          <p14:tracePt t="30746" x="7246938" y="2882900"/>
          <p14:tracePt t="30754" x="7246938" y="2913063"/>
          <p14:tracePt t="30763" x="7231063" y="2928938"/>
          <p14:tracePt t="30770" x="7231063" y="2959100"/>
          <p14:tracePt t="30778" x="7216775" y="2973388"/>
          <p14:tracePt t="30786" x="7216775" y="2987675"/>
          <p14:tracePt t="30795" x="7216775" y="3003550"/>
          <p14:tracePt t="30802" x="7200900" y="3017838"/>
          <p14:tracePt t="30810" x="7200900" y="3033713"/>
          <p14:tracePt t="30818" x="7186613" y="3048000"/>
          <p14:tracePt t="30828" x="7186613" y="3078163"/>
          <p14:tracePt t="30834" x="7186613" y="3092450"/>
          <p14:tracePt t="30843" x="7172325" y="3108325"/>
          <p14:tracePt t="30852" x="7172325" y="3122613"/>
          <p14:tracePt t="30860" x="7156450" y="3136900"/>
          <p14:tracePt t="30868" x="7156450" y="3152775"/>
          <p14:tracePt t="30875" x="7142163" y="3182938"/>
          <p14:tracePt t="30885" x="7142163" y="3197225"/>
          <p14:tracePt t="30893" x="7126288" y="3213100"/>
          <p14:tracePt t="30901" x="7126288" y="3227388"/>
          <p14:tracePt t="30907" x="7126288" y="3241675"/>
          <p14:tracePt t="30918" x="7112000" y="3257550"/>
          <p14:tracePt t="30924" x="7112000" y="3271838"/>
          <p14:tracePt t="30940" x="7097713" y="3287713"/>
          <p14:tracePt t="30957" x="7097713" y="3302000"/>
          <p14:tracePt t="30964" x="7081838" y="3316288"/>
          <p14:tracePt t="30996" x="7081838" y="3332163"/>
          <p14:tracePt t="31070" x="7081838" y="3316288"/>
          <p14:tracePt t="31078" x="7081838" y="3302000"/>
          <p14:tracePt t="31086" x="7081838" y="3287713"/>
          <p14:tracePt t="31103" x="7097713" y="3271838"/>
          <p14:tracePt t="31110" x="7097713" y="3257550"/>
          <p14:tracePt t="31121" x="7112000" y="3241675"/>
          <p14:tracePt t="31126" x="7126288" y="3213100"/>
          <p14:tracePt t="31137" x="7142163" y="3197225"/>
          <p14:tracePt t="31142" x="7156450" y="3167063"/>
          <p14:tracePt t="31153" x="7186613" y="3152775"/>
          <p14:tracePt t="31158" x="7200900" y="3122613"/>
          <p14:tracePt t="31170" x="7231063" y="3092450"/>
          <p14:tracePt t="31175" x="7246938" y="3062288"/>
          <p14:tracePt t="31186" x="7277100" y="3048000"/>
          <p14:tracePt t="31191" x="7305675" y="3017838"/>
          <p14:tracePt t="31202" x="7321550" y="3003550"/>
          <p14:tracePt t="31206" x="7351713" y="2987675"/>
          <p14:tracePt t="31218" x="7366000" y="2973388"/>
          <p14:tracePt t="31223" x="7380288" y="2959100"/>
          <p14:tracePt t="31234" x="7380288" y="2943225"/>
          <p14:tracePt t="31239" x="7396163" y="2943225"/>
          <p14:tracePt t="31248" x="7410450" y="2943225"/>
          <p14:tracePt t="31256" x="7426325" y="2928938"/>
          <p14:tracePt t="31271" x="7426325" y="2913063"/>
          <p14:tracePt t="31280" x="7440613" y="2913063"/>
          <p14:tracePt t="31297" x="7454900" y="2913063"/>
          <p14:tracePt t="31305" x="7454900" y="2898775"/>
          <p14:tracePt t="31321" x="7470775" y="2898775"/>
          <p14:tracePt t="31345" x="7485063" y="2898775"/>
          <p14:tracePt t="31377" x="7500938" y="2882900"/>
          <p14:tracePt t="31410" x="7515225" y="2882900"/>
          <p14:tracePt t="33371" x="7515225" y="2868613"/>
          <p14:tracePt t="33451" x="7531100" y="2868613"/>
          <p14:tracePt t="33468" x="7545388" y="2854325"/>
          <p14:tracePt t="33473" x="7559675" y="2854325"/>
          <p14:tracePt t="33482" x="7575550" y="2838450"/>
          <p14:tracePt t="33493" x="7589838" y="2824163"/>
          <p14:tracePt t="33498" x="7605713" y="2824163"/>
          <p14:tracePt t="33506" x="7634288" y="2808288"/>
          <p14:tracePt t="33514" x="7650163" y="2794000"/>
          <p14:tracePt t="33524" x="7680325" y="2779713"/>
          <p14:tracePt t="33530" x="7694613" y="2779713"/>
          <p14:tracePt t="33538" x="7708900" y="2763838"/>
          <p14:tracePt t="33546" x="7724775" y="2749550"/>
          <p14:tracePt t="33556" x="7739063" y="2749550"/>
          <p14:tracePt t="33563" x="7769225" y="2749550"/>
          <p14:tracePt t="33571" x="7785100" y="2749550"/>
          <p14:tracePt t="33579" x="7799388" y="2749550"/>
          <p14:tracePt t="33595" x="7813675" y="2749550"/>
          <p14:tracePt t="33611" x="7829550" y="2749550"/>
          <p14:tracePt t="33685" x="7829550" y="2763838"/>
          <p14:tracePt t="33703" x="7829550" y="2779713"/>
          <p14:tracePt t="33717" x="7829550" y="2794000"/>
          <p14:tracePt t="33725" x="7829550" y="2808288"/>
          <p14:tracePt t="33735" x="7813675" y="2824163"/>
          <p14:tracePt t="33740" x="7813675" y="2838450"/>
          <p14:tracePt t="33751" x="7799388" y="2838450"/>
          <p14:tracePt t="33756" x="7799388" y="2854325"/>
          <p14:tracePt t="33765" x="7785100" y="2868613"/>
          <p14:tracePt t="33773" x="7785100" y="2882900"/>
          <p14:tracePt t="33785" x="7769225" y="2898775"/>
          <p14:tracePt t="33789" x="7754938" y="2928938"/>
          <p14:tracePt t="33797" x="7754938" y="2943225"/>
          <p14:tracePt t="33806" x="7739063" y="2973388"/>
          <p14:tracePt t="33813" x="7739063" y="2987675"/>
          <p14:tracePt t="33823" x="7724775" y="3017838"/>
          <p14:tracePt t="33829" x="7724775" y="3048000"/>
          <p14:tracePt t="33838" x="7708900" y="3062288"/>
          <p14:tracePt t="33845" x="7708900" y="3092450"/>
          <p14:tracePt t="33855" x="7708900" y="3108325"/>
          <p14:tracePt t="33862" x="7708900" y="3136900"/>
          <p14:tracePt t="33870" x="7694613" y="3152775"/>
          <p14:tracePt t="33878" x="7694613" y="3167063"/>
          <p14:tracePt t="33887" x="7694613" y="3182938"/>
          <p14:tracePt t="33902" x="7694613" y="3197225"/>
          <p14:tracePt t="33927" x="7680325" y="3213100"/>
          <p14:tracePt t="33993" x="7680325" y="3197225"/>
          <p14:tracePt t="34008" x="7680325" y="3182938"/>
          <p14:tracePt t="34019" x="7680325" y="3167063"/>
          <p14:tracePt t="34023" x="7680325" y="3152775"/>
          <p14:tracePt t="34034" x="7680325" y="3122613"/>
          <p14:tracePt t="34039" x="7680325" y="3108325"/>
          <p14:tracePt t="34048" x="7680325" y="3092450"/>
          <p14:tracePt t="34057" x="7680325" y="3078163"/>
          <p14:tracePt t="34069" x="7680325" y="3048000"/>
          <p14:tracePt t="34072" x="7680325" y="3033713"/>
          <p14:tracePt t="34080" x="7680325" y="3017838"/>
          <p14:tracePt t="34089" x="7680325" y="3003550"/>
          <p14:tracePt t="34096" x="7694613" y="2987675"/>
          <p14:tracePt t="34104" x="7694613" y="2973388"/>
          <p14:tracePt t="34112" x="7694613" y="2943225"/>
          <p14:tracePt t="34121" x="7708900" y="2928938"/>
          <p14:tracePt t="34129" x="7708900" y="2913063"/>
          <p14:tracePt t="34137" x="7708900" y="2898775"/>
          <p14:tracePt t="34145" x="7724775" y="2882900"/>
          <p14:tracePt t="34161" x="7724775" y="2868613"/>
          <p14:tracePt t="34169" x="7724775" y="2854325"/>
          <p14:tracePt t="34194" x="7724775" y="2838450"/>
          <p14:tracePt t="34203" x="7739063" y="2838450"/>
          <p14:tracePt t="34291" x="7739063" y="2824163"/>
          <p14:tracePt t="34302" x="7754938" y="2824163"/>
          <p14:tracePt t="34363" x="7769225" y="2824163"/>
          <p14:tracePt t="34388" x="7769225" y="2808288"/>
          <p14:tracePt t="34397" x="7785100" y="2808288"/>
          <p14:tracePt t="34414" x="7799388" y="2794000"/>
          <p14:tracePt t="34428" x="7813675" y="2779713"/>
          <p14:tracePt t="34437" x="7829550" y="2763838"/>
          <p14:tracePt t="34446" x="7843838" y="2749550"/>
          <p14:tracePt t="34453" x="7859713" y="2749550"/>
          <p14:tracePt t="34461" x="7874000" y="2733675"/>
          <p14:tracePt t="34469" x="7888288" y="2719388"/>
          <p14:tracePt t="34477" x="7904163" y="2705100"/>
          <p14:tracePt t="34487" x="7918450" y="2689225"/>
          <p14:tracePt t="34494" x="7934325" y="2689225"/>
          <p14:tracePt t="34503" x="7948613" y="2674938"/>
          <p14:tracePt t="34509" x="7948613" y="2659063"/>
          <p14:tracePt t="34520" x="7962900" y="2659063"/>
          <p14:tracePt t="34536" x="7978775" y="2644775"/>
          <p14:tracePt t="35287" x="7948613" y="2644775"/>
          <p14:tracePt t="35295" x="7918450" y="2628900"/>
          <p14:tracePt t="35303" x="7888288" y="2628900"/>
          <p14:tracePt t="35311" x="7859713" y="2600325"/>
          <p14:tracePt t="35321" x="7829550" y="2584450"/>
          <p14:tracePt t="35327" x="7799388" y="2570163"/>
          <p14:tracePt t="35336" x="7769225" y="2554288"/>
          <p14:tracePt t="35343" x="7739063" y="2540000"/>
          <p14:tracePt t="35354" x="7724775" y="2509838"/>
          <p14:tracePt t="35359" x="7694613" y="2509838"/>
          <p14:tracePt t="35369" x="7680325" y="2479675"/>
          <p14:tracePt t="35376" x="7664450" y="2465388"/>
          <p14:tracePt t="35386" x="7650163" y="2465388"/>
          <p14:tracePt t="35391" x="7634288" y="2451100"/>
          <p14:tracePt t="35401" x="7605713" y="2435225"/>
          <p14:tracePt t="35408" x="7605713" y="2420938"/>
          <p14:tracePt t="35418" x="7589838" y="2405063"/>
          <p14:tracePt t="35432" x="7575550" y="2405063"/>
          <p14:tracePt t="35441" x="7559675" y="2390775"/>
          <p14:tracePt t="35464" x="7559675" y="2374900"/>
          <p14:tracePt t="35522" x="7545388" y="2374900"/>
          <p14:tracePt t="35602" x="7531100" y="2374900"/>
          <p14:tracePt t="35635" x="7515225" y="2374900"/>
          <p14:tracePt t="35655" x="7500938" y="2374900"/>
          <p14:tracePt t="35676" x="7485063" y="2374900"/>
          <p14:tracePt t="35692" x="7470775" y="2374900"/>
          <p14:tracePt t="35708" x="7454900" y="2374900"/>
          <p14:tracePt t="35723" x="7440613" y="2374900"/>
          <p14:tracePt t="35740" x="7426325" y="2374900"/>
          <p14:tracePt t="35756" x="7410450" y="2374900"/>
          <p14:tracePt t="35780" x="7396163" y="2374900"/>
          <p14:tracePt t="35975" x="7410450" y="2374900"/>
          <p14:tracePt t="36007" x="7426325" y="2374900"/>
          <p14:tracePt t="36047" x="7440613" y="2374900"/>
          <p14:tracePt t="36079" x="7454900" y="2374900"/>
          <p14:tracePt t="36112" x="7470775" y="2374900"/>
          <p14:tracePt t="36162" x="7485063" y="2374900"/>
          <p14:tracePt t="36194" x="7500938" y="2374900"/>
          <p14:tracePt t="36217" x="7515225" y="2374900"/>
          <p14:tracePt t="36227" x="7531100" y="2374900"/>
          <p14:tracePt t="36242" x="7545388" y="2374900"/>
          <p14:tracePt t="36268" x="7559675" y="2374900"/>
          <p14:tracePt t="36282" x="7575550" y="2374900"/>
          <p14:tracePt t="36315" x="7589838" y="2374900"/>
          <p14:tracePt t="36355" x="7605713" y="2374900"/>
          <p14:tracePt t="36379" x="7620000" y="2390775"/>
          <p14:tracePt t="36396" x="7634288" y="2390775"/>
          <p14:tracePt t="36404" x="7650163" y="2390775"/>
          <p14:tracePt t="36411" x="7664450" y="2390775"/>
          <p14:tracePt t="36420" x="7680325" y="2405063"/>
          <p14:tracePt t="36429" x="7708900" y="2405063"/>
          <p14:tracePt t="36436" x="7739063" y="2405063"/>
          <p14:tracePt t="36444" x="7769225" y="2405063"/>
          <p14:tracePt t="36452" x="7829550" y="2405063"/>
          <p14:tracePt t="36461" x="7859713" y="2405063"/>
          <p14:tracePt t="36469" x="7904163" y="2405063"/>
          <p14:tracePt t="36477" x="7962900" y="2405063"/>
          <p14:tracePt t="36486" x="7993063" y="2405063"/>
          <p14:tracePt t="36493" x="8067675" y="2405063"/>
          <p14:tracePt t="36502" x="8097838" y="2405063"/>
          <p14:tracePt t="36509" x="8188325" y="2405063"/>
          <p14:tracePt t="36518" x="8202613" y="2405063"/>
          <p14:tracePt t="36526" x="8262938" y="2405063"/>
          <p14:tracePt t="36534" x="8307388" y="2405063"/>
          <p14:tracePt t="36541" x="8337550" y="2405063"/>
          <p14:tracePt t="36549" x="8382000" y="2405063"/>
          <p14:tracePt t="36559" x="8426450" y="2405063"/>
          <p14:tracePt t="36567" x="8470900" y="2405063"/>
          <p14:tracePt t="36573" x="8516938" y="2405063"/>
          <p14:tracePt t="36582" x="8547100" y="2405063"/>
          <p14:tracePt t="36591" x="8575675" y="2405063"/>
          <p14:tracePt t="36602" x="8605838" y="2405063"/>
          <p14:tracePt t="36606" x="8636000" y="2405063"/>
          <p14:tracePt t="36614" x="8650288" y="2405063"/>
          <p14:tracePt t="36623" x="8680450" y="2405063"/>
          <p14:tracePt t="36630" x="8696325" y="2405063"/>
          <p14:tracePt t="36639" x="8696325" y="2390775"/>
          <p14:tracePt t="36646" x="8710613" y="2390775"/>
          <p14:tracePt t="36662" x="8724900" y="2390775"/>
          <p14:tracePt t="36678" x="8740775" y="2390775"/>
          <p14:tracePt t="36711" x="8755063" y="2390775"/>
          <p14:tracePt t="38421" x="8770938" y="2390775"/>
          <p14:tracePt t="38430" x="8785225" y="2390775"/>
          <p14:tracePt t="38436" x="8801100" y="2390775"/>
          <p14:tracePt t="38444" x="8829675" y="2390775"/>
          <p14:tracePt t="38454" x="8859838" y="2390775"/>
          <p14:tracePt t="38460" x="8904288" y="2390775"/>
          <p14:tracePt t="38469" x="8950325" y="2390775"/>
          <p14:tracePt t="38476" x="8978900" y="2405063"/>
          <p14:tracePt t="38485" x="9024938" y="2405063"/>
          <p14:tracePt t="38493" x="9055100" y="2405063"/>
          <p14:tracePt t="38501" x="9083675" y="2405063"/>
          <p14:tracePt t="38508" x="9113838" y="2405063"/>
          <p14:tracePt t="38518" x="9144000" y="2405063"/>
          <p14:tracePt t="38525" x="9174163" y="2405063"/>
          <p14:tracePt t="38534" x="9188450" y="2405063"/>
          <p14:tracePt t="38541" x="9204325" y="2405063"/>
          <p14:tracePt t="38550" x="9218613" y="2405063"/>
          <p14:tracePt t="38557" x="9232900" y="2405063"/>
          <p14:tracePt t="38567" x="9248775" y="2405063"/>
          <p14:tracePt t="38573" x="9263063" y="2405063"/>
          <p14:tracePt t="38590" x="9278938" y="2405063"/>
          <p14:tracePt t="38597" x="9293225" y="2405063"/>
          <p14:tracePt t="38613" x="9309100" y="2405063"/>
          <p14:tracePt t="38622" x="9323388" y="2390775"/>
          <p14:tracePt t="38645" x="9337675" y="2390775"/>
          <p14:tracePt t="38662" x="9353550" y="2390775"/>
          <p14:tracePt t="38670" x="9367838" y="2390775"/>
          <p14:tracePt t="38678" x="9367838" y="2374900"/>
          <p14:tracePt t="38695" x="9383713" y="2374900"/>
          <p14:tracePt t="38710" x="9398000" y="2374900"/>
          <p14:tracePt t="38735" x="9398000" y="2360613"/>
          <p14:tracePt t="38743" x="9412288" y="2360613"/>
          <p14:tracePt t="38808" x="9412288" y="2346325"/>
          <p14:tracePt t="39311" x="9428163" y="2346325"/>
          <p14:tracePt t="39320" x="9442450" y="2360613"/>
          <p14:tracePt t="39325" x="9458325" y="2374900"/>
          <p14:tracePt t="39334" x="9472613" y="2390775"/>
          <p14:tracePt t="39342" x="9486900" y="2405063"/>
          <p14:tracePt t="39354" x="9502775" y="2420938"/>
          <p14:tracePt t="39358" x="9532938" y="2435225"/>
          <p14:tracePt t="39369" x="9547225" y="2451100"/>
          <p14:tracePt t="39374" x="9563100" y="2465388"/>
          <p14:tracePt t="39385" x="9577388" y="2479675"/>
          <p14:tracePt t="39390" x="9591675" y="2479675"/>
          <p14:tracePt t="39398" x="9607550" y="2495550"/>
          <p14:tracePt t="39406" x="9607550" y="2509838"/>
          <p14:tracePt t="39414" x="9621838" y="2525713"/>
          <p14:tracePt t="39423" x="9637713" y="2525713"/>
          <p14:tracePt t="39431" x="9652000" y="2540000"/>
          <p14:tracePt t="39439" x="9652000" y="2554288"/>
          <p14:tracePt t="39448" x="9666288" y="2554288"/>
          <p14:tracePt t="39455" x="9682163" y="2570163"/>
          <p14:tracePt t="39471" x="9682163" y="2584450"/>
          <p14:tracePt t="39479" x="9696450" y="2600325"/>
          <p14:tracePt t="39495" x="9712325" y="2614613"/>
          <p14:tracePt t="39512" x="9712325" y="2628900"/>
          <p14:tracePt t="39519" x="9726613" y="2628900"/>
          <p14:tracePt t="39528" x="9726613" y="2644775"/>
          <p14:tracePt t="39545" x="9726613" y="2659063"/>
          <p14:tracePt t="39552" x="9740900" y="2659063"/>
          <p14:tracePt t="39560" x="9740900" y="2674938"/>
          <p14:tracePt t="39569" x="9740900" y="2689225"/>
          <p14:tracePt t="39577" x="9756775" y="2689225"/>
          <p14:tracePt t="39586" x="9756775" y="2705100"/>
          <p14:tracePt t="39603" x="9756775" y="2719388"/>
          <p14:tracePt t="39610" x="9771063" y="2719388"/>
          <p14:tracePt t="39619" x="9771063" y="2733675"/>
          <p14:tracePt t="39625" x="9771063" y="2749550"/>
          <p14:tracePt t="39637" x="9786938" y="2749550"/>
          <p14:tracePt t="39641" x="9786938" y="2763838"/>
          <p14:tracePt t="39652" x="9801225" y="2763838"/>
          <p14:tracePt t="39657" x="9817100" y="2779713"/>
          <p14:tracePt t="39665" x="9831388" y="2779713"/>
          <p14:tracePt t="39675" x="9831388" y="2794000"/>
          <p14:tracePt t="39681" x="9845675" y="2808288"/>
          <p14:tracePt t="39690" x="9861550" y="2808288"/>
          <p14:tracePt t="39698" x="9875838" y="2824163"/>
          <p14:tracePt t="39706" x="9891713" y="2838450"/>
          <p14:tracePt t="39714" x="9906000" y="2838450"/>
          <p14:tracePt t="39722" x="9920288" y="2854325"/>
          <p14:tracePt t="39730" x="9936163" y="2854325"/>
          <p14:tracePt t="39738" x="9950450" y="2868613"/>
          <p14:tracePt t="39747" x="9966325" y="2868613"/>
          <p14:tracePt t="39755" x="9980613" y="2882900"/>
          <p14:tracePt t="39771" x="9994900" y="2882900"/>
          <p14:tracePt t="39779" x="10010775" y="2898775"/>
          <p14:tracePt t="39787" x="10025063" y="2898775"/>
          <p14:tracePt t="39803" x="10040938" y="2913063"/>
          <p14:tracePt t="39820" x="10055225" y="2913063"/>
          <p14:tracePt t="39836" x="10071100" y="2913063"/>
          <p14:tracePt t="39845" x="10071100" y="2928938"/>
          <p14:tracePt t="39852" x="10085388" y="2928938"/>
          <p14:tracePt t="39869" x="10099675" y="2928938"/>
          <p14:tracePt t="39878" x="10115550" y="2928938"/>
          <p14:tracePt t="39892" x="10129838" y="2943225"/>
          <p14:tracePt t="39909" x="10145713" y="2943225"/>
          <p14:tracePt t="39919" x="10160000" y="2943225"/>
          <p14:tracePt t="39924" x="10174288" y="2943225"/>
          <p14:tracePt t="39941" x="10190163" y="2943225"/>
          <p14:tracePt t="39957" x="10220325" y="2943225"/>
          <p14:tracePt t="39974" x="10234613" y="2943225"/>
          <p14:tracePt t="39981" x="10248900" y="2943225"/>
          <p14:tracePt t="39989" x="10264775" y="2943225"/>
          <p14:tracePt t="39997" x="10279063" y="2943225"/>
          <p14:tracePt t="40013" x="10294938" y="2943225"/>
          <p14:tracePt t="40022" x="10325100" y="2943225"/>
          <p14:tracePt t="40030" x="10339388" y="2943225"/>
          <p14:tracePt t="40039" x="10353675" y="2943225"/>
          <p14:tracePt t="40046" x="10369550" y="2943225"/>
          <p14:tracePt t="40054" x="10383838" y="2943225"/>
          <p14:tracePt t="40062" x="10399713" y="2943225"/>
          <p14:tracePt t="40070" x="10414000" y="2943225"/>
          <p14:tracePt t="40078" x="10428288" y="2943225"/>
          <p14:tracePt t="40086" x="10444163" y="2943225"/>
          <p14:tracePt t="40094" x="10458450" y="2943225"/>
          <p14:tracePt t="40104" x="10474325" y="2943225"/>
          <p14:tracePt t="40111" x="10488613" y="2943225"/>
          <p14:tracePt t="40119" x="10518775" y="2943225"/>
          <p14:tracePt t="40127" x="10533063" y="2943225"/>
          <p14:tracePt t="40136" x="10548938" y="2943225"/>
          <p14:tracePt t="40143" x="10563225" y="2943225"/>
          <p14:tracePt t="40152" x="10579100" y="2928938"/>
          <p14:tracePt t="40159" x="10593388" y="2928938"/>
          <p14:tracePt t="40170" x="10607675" y="2928938"/>
          <p14:tracePt t="40175" x="10623550" y="2928938"/>
          <p14:tracePt t="40186" x="10637838" y="2928938"/>
          <p14:tracePt t="40191" x="10653713" y="2928938"/>
          <p14:tracePt t="40203" x="10653713" y="2913063"/>
          <p14:tracePt t="40208" x="10668000" y="2913063"/>
          <p14:tracePt t="40224" x="10682288" y="2913063"/>
          <p14:tracePt t="40232" x="10698163" y="2913063"/>
          <p14:tracePt t="40248" x="10712450" y="2898775"/>
          <p14:tracePt t="40273" x="10728325" y="2898775"/>
          <p14:tracePt t="40281" x="10728325" y="2882900"/>
          <p14:tracePt t="40297" x="10742613" y="2882900"/>
          <p14:tracePt t="40312" x="10756900" y="2882900"/>
          <p14:tracePt t="40346" x="10756900" y="2868613"/>
          <p14:tracePt t="40386" x="10772775" y="2868613"/>
          <p14:tracePt t="40605" x="10787063" y="2868613"/>
          <p14:tracePt t="40637" x="10787063" y="2854325"/>
          <p14:tracePt t="40647" x="10802938" y="2854325"/>
          <p14:tracePt t="40678" x="10817225" y="2854325"/>
          <p14:tracePt t="40693" x="10833100" y="2838450"/>
          <p14:tracePt t="40718" x="10847388" y="2838450"/>
          <p14:tracePt t="40736" x="10861675" y="2838450"/>
          <p14:tracePt t="40775" x="10877550" y="2838450"/>
          <p14:tracePt t="40871" x="10891838" y="2838450"/>
          <p14:tracePt t="40881" x="10891838" y="2854325"/>
          <p14:tracePt t="40912" x="10891838" y="2868613"/>
          <p14:tracePt t="40945" x="10891838" y="2882900"/>
          <p14:tracePt t="40960" x="10891838" y="2898775"/>
          <p14:tracePt t="40969" x="10891838" y="2913063"/>
          <p14:tracePt t="40986" x="10891838" y="2928938"/>
          <p14:tracePt t="41003" x="10891838" y="2943225"/>
          <p14:tracePt t="41011" x="10891838" y="2959100"/>
          <p14:tracePt t="41019" x="10891838" y="2973388"/>
          <p14:tracePt t="41036" x="10891838" y="2987675"/>
          <p14:tracePt t="41042" x="10891838" y="3003550"/>
          <p14:tracePt t="41051" x="10891838" y="3017838"/>
          <p14:tracePt t="41068" x="10891838" y="3033713"/>
          <p14:tracePt t="41074" x="10891838" y="3048000"/>
          <p14:tracePt t="41081" x="10891838" y="3062288"/>
          <p14:tracePt t="41090" x="10891838" y="3078163"/>
          <p14:tracePt t="41098" x="10891838" y="3092450"/>
          <p14:tracePt t="41107" x="10891838" y="3108325"/>
          <p14:tracePt t="41114" x="10891838" y="3136900"/>
          <p14:tracePt t="41123" x="10891838" y="3152775"/>
          <p14:tracePt t="41131" x="10891838" y="3182938"/>
          <p14:tracePt t="41140" x="10891838" y="3197225"/>
          <p14:tracePt t="41147" x="10877550" y="3227388"/>
          <p14:tracePt t="41155" x="10861675" y="3241675"/>
          <p14:tracePt t="41163" x="10861675" y="3271838"/>
          <p14:tracePt t="41173" x="10861675" y="3287713"/>
          <p14:tracePt t="41179" x="10847388" y="3302000"/>
          <p14:tracePt t="41187" x="10847388" y="3332163"/>
          <p14:tracePt t="41196" x="10847388" y="3346450"/>
          <p14:tracePt t="41204" x="10833100" y="3362325"/>
          <p14:tracePt t="41212" x="10833100" y="3376613"/>
          <p14:tracePt t="41228" x="10833100" y="3390900"/>
          <p14:tracePt t="41237" x="10817225" y="3406775"/>
          <p14:tracePt t="41244" x="10817225" y="3421063"/>
          <p14:tracePt t="41260" x="10802938" y="3436938"/>
          <p14:tracePt t="41270" x="10802938" y="3451225"/>
          <p14:tracePt t="41286" x="10787063" y="3467100"/>
          <p14:tracePt t="41303" x="10772775" y="3481388"/>
          <p14:tracePt t="41319" x="10772775" y="3495675"/>
          <p14:tracePt t="41325" x="10756900" y="3495675"/>
          <p14:tracePt t="41341" x="10742613" y="3495675"/>
          <p14:tracePt t="41374" x="10728325" y="3495675"/>
          <p14:tracePt t="41414" x="10728325" y="3481388"/>
          <p14:tracePt t="41430" x="10728325" y="3467100"/>
          <p14:tracePt t="41439" x="10728325" y="3451225"/>
          <p14:tracePt t="41454" x="10728325" y="3436938"/>
          <p14:tracePt t="41471" x="10728325" y="3421063"/>
          <p14:tracePt t="41479" x="10728325" y="3406775"/>
          <p14:tracePt t="41486" x="10728325" y="3390900"/>
          <p14:tracePt t="41504" x="10728325" y="3376613"/>
          <p14:tracePt t="41511" x="10728325" y="3362325"/>
          <p14:tracePt t="41520" x="10728325" y="3346450"/>
          <p14:tracePt t="41537" x="10728325" y="3332163"/>
          <p14:tracePt t="41544" x="10712450" y="3332163"/>
          <p14:tracePt t="41554" x="10712450" y="3302000"/>
          <p14:tracePt t="41570" x="10712450" y="3287713"/>
          <p14:tracePt t="41586" x="10712450" y="3271838"/>
          <p14:tracePt t="41591" x="10712450" y="3257550"/>
          <p14:tracePt t="41607" x="10698163" y="3241675"/>
          <p14:tracePt t="41624" x="10698163" y="3227388"/>
          <p14:tracePt t="41632" x="10698163" y="3213100"/>
          <p14:tracePt t="41648" x="10682288" y="3197225"/>
          <p14:tracePt t="41674" x="10682288" y="3182938"/>
          <p14:tracePt t="41689" x="10682288" y="3167063"/>
          <p14:tracePt t="41713" x="10682288" y="3152775"/>
          <p14:tracePt t="41730" x="10682288" y="3136900"/>
          <p14:tracePt t="41739" x="10682288" y="3122613"/>
          <p14:tracePt t="41754" x="10682288" y="3108325"/>
          <p14:tracePt t="41771" x="10682288" y="3092450"/>
          <p14:tracePt t="41778" x="10682288" y="3078163"/>
          <p14:tracePt t="41794" x="10682288" y="3062288"/>
          <p14:tracePt t="41811" x="10682288" y="3048000"/>
          <p14:tracePt t="41820" x="10682288" y="3033713"/>
          <p14:tracePt t="41837" x="10682288" y="3017838"/>
          <p14:tracePt t="41843" x="10698163" y="3003550"/>
          <p14:tracePt t="41867" x="10712450" y="2987675"/>
          <p14:tracePt t="41876" x="10712450" y="2973388"/>
          <p14:tracePt t="41891" x="10712450" y="2959100"/>
          <p14:tracePt t="41901" x="10728325" y="2959100"/>
          <p14:tracePt t="41908" x="10728325" y="2943225"/>
          <p14:tracePt t="41915" x="10742613" y="2943225"/>
          <p14:tracePt t="41923" x="10742613" y="2928938"/>
          <p14:tracePt t="41941" x="10742613" y="2913063"/>
          <p14:tracePt t="41948" x="10756900" y="2913063"/>
          <p14:tracePt t="41973" x="10772775" y="2898775"/>
          <p14:tracePt t="42005" x="10787063" y="2898775"/>
          <p14:tracePt t="42013" x="10787063" y="2882900"/>
          <p14:tracePt t="42079" x="10802938" y="2868613"/>
          <p14:tracePt t="42629" x="10802938" y="2882900"/>
          <p14:tracePt t="49426" x="10756900" y="2882900"/>
          <p14:tracePt t="49437" x="10728325" y="2882900"/>
          <p14:tracePt t="49441" x="10668000" y="2882900"/>
          <p14:tracePt t="49450" x="10593388" y="2868613"/>
          <p14:tracePt t="49460" x="10488613" y="2868613"/>
          <p14:tracePt t="49466" x="10399713" y="2854325"/>
          <p14:tracePt t="49474" x="10309225" y="2854325"/>
          <p14:tracePt t="49482" x="10204450" y="2854325"/>
          <p14:tracePt t="49492" x="10099675" y="2854325"/>
          <p14:tracePt t="49498" x="9994900" y="2854325"/>
          <p14:tracePt t="49506" x="9891713" y="2854325"/>
          <p14:tracePt t="49515" x="9771063" y="2868613"/>
          <p14:tracePt t="49524" x="9682163" y="2898775"/>
          <p14:tracePt t="49530" x="9591675" y="2913063"/>
          <p14:tracePt t="49539" x="9472613" y="2943225"/>
          <p14:tracePt t="49547" x="9383713" y="2973388"/>
          <p14:tracePt t="49555" x="9293225" y="3003550"/>
          <p14:tracePt t="49563" x="9174163" y="3033713"/>
          <p14:tracePt t="49571" x="9083675" y="3062288"/>
          <p14:tracePt t="49579" x="8994775" y="3092450"/>
          <p14:tracePt t="49588" x="8890000" y="3136900"/>
          <p14:tracePt t="49596" x="8815388" y="3152775"/>
          <p14:tracePt t="49603" x="8755063" y="3182938"/>
          <p14:tracePt t="49612" x="8710613" y="3197225"/>
          <p14:tracePt t="49620" x="8605838" y="3257550"/>
          <p14:tracePt t="49628" x="8547100" y="3271838"/>
          <p14:tracePt t="49636" x="8516938" y="3287713"/>
          <p14:tracePt t="49644" x="8470900" y="3316288"/>
          <p14:tracePt t="49653" x="8426450" y="3332163"/>
          <p14:tracePt t="49660" x="8382000" y="3346450"/>
          <p14:tracePt t="49669" x="8337550" y="3362325"/>
          <p14:tracePt t="49677" x="8293100" y="3362325"/>
          <p14:tracePt t="49687" x="8262938" y="3376613"/>
          <p14:tracePt t="49692" x="8232775" y="3390900"/>
          <p14:tracePt t="49703" x="8216900" y="3406775"/>
          <p14:tracePt t="49709" x="8188325" y="3406775"/>
          <p14:tracePt t="49720" x="8158163" y="3421063"/>
          <p14:tracePt t="49725" x="8128000" y="3421063"/>
          <p14:tracePt t="49735" x="8113713" y="3436938"/>
          <p14:tracePt t="49741" x="8083550" y="3451225"/>
          <p14:tracePt t="49750" x="8067675" y="3467100"/>
          <p14:tracePt t="49758" x="8039100" y="3481388"/>
          <p14:tracePt t="49766" x="8023225" y="3495675"/>
          <p14:tracePt t="49774" x="7978775" y="3511550"/>
          <p14:tracePt t="49783" x="7962900" y="3525838"/>
          <p14:tracePt t="49790" x="7904163" y="3570288"/>
          <p14:tracePt t="49801" x="7888288" y="3570288"/>
          <p14:tracePt t="49806" x="7829550" y="3616325"/>
          <p14:tracePt t="49817" x="7785100" y="3644900"/>
          <p14:tracePt t="49822" x="7739063" y="3675063"/>
          <p14:tracePt t="49834" x="7694613" y="3705225"/>
          <p14:tracePt t="49838" x="7664450" y="3735388"/>
          <p14:tracePt t="49851" x="7620000" y="3765550"/>
          <p14:tracePt t="49855" x="7545388" y="3824288"/>
          <p14:tracePt t="49867" x="7531100" y="3840163"/>
          <p14:tracePt t="49870" x="7485063" y="3870325"/>
          <p14:tracePt t="49884" x="7454900" y="3898900"/>
          <p14:tracePt t="49887" x="7426325" y="3929063"/>
          <p14:tracePt t="49901" x="7380288" y="3944938"/>
          <p14:tracePt t="49903" x="7366000" y="3959225"/>
          <p14:tracePt t="49917" x="7351713" y="3989388"/>
          <p14:tracePt t="49920" x="7335838" y="3989388"/>
          <p14:tracePt t="49934" x="7321550" y="4003675"/>
          <p14:tracePt t="50488" x="7335838" y="4003675"/>
          <p14:tracePt t="50495" x="7366000" y="4003675"/>
          <p14:tracePt t="50505" x="7380288" y="4003675"/>
          <p14:tracePt t="50510" x="7410450" y="4003675"/>
          <p14:tracePt t="50518" x="7440613" y="4003675"/>
          <p14:tracePt t="50527" x="7454900" y="4003675"/>
          <p14:tracePt t="50537" x="7485063" y="4019550"/>
          <p14:tracePt t="50542" x="7515225" y="4019550"/>
          <p14:tracePt t="50554" x="7531100" y="4033838"/>
          <p14:tracePt t="50558" x="7545388" y="4033838"/>
          <p14:tracePt t="50570" x="7575550" y="4033838"/>
          <p14:tracePt t="50574" x="7589838" y="4049713"/>
          <p14:tracePt t="50591" x="7605713" y="4049713"/>
          <p14:tracePt t="50599" x="7620000" y="4064000"/>
          <p14:tracePt t="50608" x="7634288" y="4064000"/>
          <p14:tracePt t="50615" x="7650163" y="4064000"/>
          <p14:tracePt t="50624" x="7664450" y="4078288"/>
          <p14:tracePt t="50631" x="7680325" y="4078288"/>
          <p14:tracePt t="50640" x="7694613" y="4094163"/>
          <p14:tracePt t="50648" x="7708900" y="4108450"/>
          <p14:tracePt t="50657" x="7724775" y="4124325"/>
          <p14:tracePt t="50664" x="7739063" y="4138613"/>
          <p14:tracePt t="50672" x="7769225" y="4152900"/>
          <p14:tracePt t="50680" x="7785100" y="4168775"/>
          <p14:tracePt t="50690" x="7799388" y="4183063"/>
          <p14:tracePt t="50696" x="7829550" y="4198938"/>
          <p14:tracePt t="50705" x="7843838" y="4213225"/>
          <p14:tracePt t="50712" x="7859713" y="4243388"/>
          <p14:tracePt t="50722" x="7874000" y="4257675"/>
          <p14:tracePt t="50729" x="7888288" y="4287838"/>
          <p14:tracePt t="50737" x="7904163" y="4303713"/>
          <p14:tracePt t="50745" x="7918450" y="4332288"/>
          <p14:tracePt t="50753" x="7934325" y="4348163"/>
          <p14:tracePt t="50761" x="7934325" y="4362450"/>
          <p14:tracePt t="50769" x="7948613" y="4392613"/>
          <p14:tracePt t="50778" x="7948613" y="4406900"/>
          <p14:tracePt t="50787" x="7948613" y="4422775"/>
          <p14:tracePt t="50793" x="7962900" y="4437063"/>
          <p14:tracePt t="50802" x="7962900" y="4467225"/>
          <p14:tracePt t="50810" x="7978775" y="4483100"/>
          <p14:tracePt t="50820" x="7978775" y="4497388"/>
          <p14:tracePt t="50826" x="7978775" y="4527550"/>
          <p14:tracePt t="50836" x="7978775" y="4541838"/>
          <p14:tracePt t="50842" x="7978775" y="4557713"/>
          <p14:tracePt t="50854" x="7978775" y="4586288"/>
          <p14:tracePt t="50858" x="7978775" y="4602163"/>
          <p14:tracePt t="50869" x="7978775" y="4616450"/>
          <p14:tracePt t="50875" x="7978775" y="4646613"/>
          <p14:tracePt t="50884" x="7962900" y="4660900"/>
          <p14:tracePt t="50892" x="7962900" y="4691063"/>
          <p14:tracePt t="50900" x="7948613" y="4721225"/>
          <p14:tracePt t="50906" x="7918450" y="4781550"/>
          <p14:tracePt t="50917" x="7904163" y="4811713"/>
          <p14:tracePt t="50924" x="7904163" y="4840288"/>
          <p14:tracePt t="50934" x="7888288" y="4886325"/>
          <p14:tracePt t="50939" x="7859713" y="4914900"/>
          <p14:tracePt t="50950" x="7843838" y="4960938"/>
          <p14:tracePt t="50956" x="7829550" y="4991100"/>
          <p14:tracePt t="50967" x="7813675" y="5035550"/>
          <p14:tracePt t="50972" x="7799388" y="5065713"/>
          <p14:tracePt t="50984" x="7785100" y="5080000"/>
          <p14:tracePt t="50988" x="7769225" y="5094288"/>
          <p14:tracePt t="51001" x="7769225" y="5110163"/>
          <p14:tracePt t="51003" x="7754938" y="5124450"/>
          <p14:tracePt t="51017" x="7754938" y="5140325"/>
          <p14:tracePt t="51020" x="7739063" y="5140325"/>
          <p14:tracePt t="51034" x="7739063" y="5154613"/>
          <p14:tracePt t="51757" x="7739063" y="5140325"/>
          <p14:tracePt t="51764" x="7724775" y="5110163"/>
          <p14:tracePt t="51772" x="7694613" y="5065713"/>
          <p14:tracePt t="51781" x="7650163" y="5019675"/>
          <p14:tracePt t="51789" x="7634288" y="4991100"/>
          <p14:tracePt t="51797" x="7620000" y="4960938"/>
          <p14:tracePt t="51805" x="7589838" y="4914900"/>
          <p14:tracePt t="51813" x="7575550" y="4886325"/>
          <p14:tracePt t="51822" x="7545388" y="4870450"/>
          <p14:tracePt t="51829" x="7545388" y="4840288"/>
          <p14:tracePt t="51837" x="7531100" y="4826000"/>
          <p14:tracePt t="51845" x="7515225" y="4811713"/>
          <p14:tracePt t="51854" x="7500938" y="4795838"/>
          <p14:tracePt t="51869" x="7485063" y="4795838"/>
          <p14:tracePt t="51886" x="7470775" y="4795838"/>
          <p14:tracePt t="51919" x="7454900" y="4795838"/>
          <p14:tracePt t="51943" x="7454900" y="4811713"/>
          <p14:tracePt t="51953" x="7440613" y="4811713"/>
          <p14:tracePt t="51969" x="7440613" y="4826000"/>
          <p14:tracePt t="51975" x="7426325" y="4826000"/>
          <p14:tracePt t="51986" x="7426325" y="4840288"/>
          <p14:tracePt t="52007" x="7426325" y="4856163"/>
          <p14:tracePt t="52024" x="7426325" y="4870450"/>
          <p14:tracePt t="52032" x="7410450" y="4870450"/>
          <p14:tracePt t="52048" x="7410450" y="4886325"/>
          <p14:tracePt t="52056" x="7410450" y="4900613"/>
          <p14:tracePt t="52072" x="7396163" y="4914900"/>
          <p14:tracePt t="52081" x="7396163" y="4930775"/>
          <p14:tracePt t="52088" x="7396163" y="4945063"/>
          <p14:tracePt t="52096" x="7380288" y="4975225"/>
          <p14:tracePt t="52104" x="7380288" y="4991100"/>
          <p14:tracePt t="52112" x="7380288" y="5019675"/>
          <p14:tracePt t="52121" x="7380288" y="5035550"/>
          <p14:tracePt t="52129" x="7366000" y="5049838"/>
          <p14:tracePt t="52137" x="7366000" y="5080000"/>
          <p14:tracePt t="52145" x="7366000" y="5094288"/>
          <p14:tracePt t="52153" x="7366000" y="5110163"/>
          <p14:tracePt t="52161" x="7366000" y="5124450"/>
          <p14:tracePt t="52169" x="7366000" y="5140325"/>
          <p14:tracePt t="52178" x="7366000" y="5154613"/>
          <p14:tracePt t="52210" x="7366000" y="5168900"/>
          <p14:tracePt t="52348" x="7380288" y="5168900"/>
          <p14:tracePt t="52373" x="7396163" y="5154613"/>
          <p14:tracePt t="52412" x="7410450" y="5154613"/>
          <p14:tracePt t="52438" x="7410450" y="5140325"/>
          <p14:tracePt t="52445" x="7426325" y="5140325"/>
          <p14:tracePt t="52485" x="7426325" y="5124450"/>
          <p14:tracePt t="52493" x="7440613" y="5124450"/>
          <p14:tracePt t="52558" x="7454900" y="5124450"/>
          <p14:tracePt t="52582" x="7454900" y="5110163"/>
          <p14:tracePt t="52607" x="7470775" y="5110163"/>
          <p14:tracePt t="52729" x="7485063" y="5110163"/>
          <p14:tracePt t="52777" x="7500938" y="5094288"/>
          <p14:tracePt t="53006" x="7500938" y="5110163"/>
          <p14:tracePt t="53296" x="7500938" y="5094288"/>
          <p14:tracePt t="53337" x="7500938" y="5080000"/>
          <p14:tracePt t="53548" x="7515225" y="5080000"/>
          <p14:tracePt t="53595" x="7515225" y="5065713"/>
          <p14:tracePt t="53659" x="7531100" y="5065713"/>
          <p14:tracePt t="53750" x="7545388" y="5065713"/>
          <p14:tracePt t="53765" x="7545388" y="5049838"/>
          <p14:tracePt t="53805" x="7559675" y="5049838"/>
          <p14:tracePt t="53863" x="7559675" y="5035550"/>
          <p14:tracePt t="53887" x="7575550" y="5035550"/>
          <p14:tracePt t="53960" x="7575550" y="5019675"/>
          <p14:tracePt t="53984" x="7589838" y="5019675"/>
          <p14:tracePt t="54049" x="7605713" y="5019675"/>
          <p14:tracePt t="54056" x="7605713" y="5005388"/>
          <p14:tracePt t="54072" x="7620000" y="5005388"/>
          <p14:tracePt t="54096" x="7620000" y="4991100"/>
          <p14:tracePt t="54104" x="7634288" y="4991100"/>
          <p14:tracePt t="54113" x="7634288" y="4975225"/>
          <p14:tracePt t="54136" x="7650163" y="4960938"/>
          <p14:tracePt t="54153" x="7650163" y="4945063"/>
          <p14:tracePt t="54161" x="7664450" y="4945063"/>
          <p14:tracePt t="54170" x="7664450" y="4930775"/>
          <p14:tracePt t="54178" x="7680325" y="4930775"/>
          <p14:tracePt t="54186" x="7680325" y="4914900"/>
          <p14:tracePt t="54193" x="7694613" y="4914900"/>
          <p14:tracePt t="54203" x="7694613" y="4900613"/>
          <p14:tracePt t="54211" x="7708900" y="4886325"/>
          <p14:tracePt t="54218" x="7724775" y="4870450"/>
          <p14:tracePt t="54226" x="7739063" y="4856163"/>
          <p14:tracePt t="54236" x="7754938" y="4840288"/>
          <p14:tracePt t="54241" x="7754938" y="4826000"/>
          <p14:tracePt t="54253" x="7769225" y="4811713"/>
          <p14:tracePt t="54258" x="7785100" y="4795838"/>
          <p14:tracePt t="54269" x="7799388" y="4781550"/>
          <p14:tracePt t="54274" x="7813675" y="4765675"/>
          <p14:tracePt t="54286" x="7829550" y="4751388"/>
          <p14:tracePt t="54290" x="7843838" y="4737100"/>
          <p14:tracePt t="54298" x="7859713" y="4737100"/>
          <p14:tracePt t="54307" x="7859713" y="4706938"/>
          <p14:tracePt t="54316" x="7874000" y="4706938"/>
          <p14:tracePt t="54323" x="7888288" y="4691063"/>
          <p14:tracePt t="54336" x="7904163" y="4691063"/>
          <p14:tracePt t="54339" x="7918450" y="4676775"/>
          <p14:tracePt t="54348" x="7918450" y="4660900"/>
          <p14:tracePt t="54355" x="7934325" y="4660900"/>
          <p14:tracePt t="54363" x="7948613" y="4646613"/>
          <p14:tracePt t="54371" x="7948613" y="4632325"/>
          <p14:tracePt t="54381" x="7962900" y="4632325"/>
          <p14:tracePt t="54387" x="7962900" y="4616450"/>
          <p14:tracePt t="54396" x="7978775" y="4616450"/>
          <p14:tracePt t="54413" x="7993063" y="4602163"/>
          <p14:tracePt t="54428" x="7993063" y="4586288"/>
          <p14:tracePt t="54445" x="8008938" y="4586288"/>
          <p14:tracePt t="54575" x="7993063" y="4586288"/>
          <p14:tracePt t="54590" x="7993063" y="4602163"/>
          <p14:tracePt t="54603" x="7978775" y="4602163"/>
          <p14:tracePt t="54607" x="7962900" y="4616450"/>
          <p14:tracePt t="54624" x="7948613" y="4616450"/>
          <p14:tracePt t="54631" x="7934325" y="4632325"/>
          <p14:tracePt t="54647" x="7934325" y="4646613"/>
          <p14:tracePt t="54655" x="7918450" y="4646613"/>
          <p14:tracePt t="54663" x="7904163" y="4660900"/>
          <p14:tracePt t="54680" x="7888288" y="4660900"/>
          <p14:tracePt t="54687" x="7888288" y="4676775"/>
          <p14:tracePt t="54704" x="7874000" y="4691063"/>
          <p14:tracePt t="54712" x="7874000" y="4706938"/>
          <p14:tracePt t="54720" x="7859713" y="4721225"/>
          <p14:tracePt t="54728" x="7829550" y="4751388"/>
          <p14:tracePt t="54736" x="7799388" y="4795838"/>
          <p14:tracePt t="54745" x="7769225" y="4840288"/>
          <p14:tracePt t="54753" x="7724775" y="4900613"/>
          <p14:tracePt t="54760" x="7694613" y="4945063"/>
          <p14:tracePt t="54771" x="7650163" y="5005388"/>
          <p14:tracePt t="54776" x="7634288" y="5035550"/>
          <p14:tracePt t="54787" x="7589838" y="5094288"/>
          <p14:tracePt t="54792" x="7559675" y="5140325"/>
          <p14:tracePt t="54804" x="7531100" y="5184775"/>
          <p14:tracePt t="54809" x="7500938" y="5229225"/>
          <p14:tracePt t="54820" x="7470775" y="5259388"/>
          <p14:tracePt t="54825" x="7470775" y="5303838"/>
          <p14:tracePt t="54833" x="7454900" y="5319713"/>
          <p14:tracePt t="54841" x="7440613" y="5334000"/>
          <p14:tracePt t="54857" x="7440613" y="5348288"/>
          <p14:tracePt t="54881" x="7440613" y="5364163"/>
          <p14:tracePt t="54962" x="7454900" y="5364163"/>
          <p14:tracePt t="54995" x="7470775" y="5364163"/>
          <p14:tracePt t="55019" x="7485063" y="5364163"/>
          <p14:tracePt t="55027" x="7485063" y="5348288"/>
          <p14:tracePt t="55045" x="7500938" y="5348288"/>
          <p14:tracePt t="55060" x="7515225" y="5348288"/>
          <p14:tracePt t="55070" x="7515225" y="5334000"/>
          <p14:tracePt t="55077" x="7545388" y="5334000"/>
          <p14:tracePt t="55086" x="7559675" y="5319713"/>
          <p14:tracePt t="55092" x="7575550" y="5319713"/>
          <p14:tracePt t="55102" x="7589838" y="5303838"/>
          <p14:tracePt t="55108" x="7620000" y="5303838"/>
          <p14:tracePt t="55116" x="7634288" y="5303838"/>
          <p14:tracePt t="55124" x="7664450" y="5289550"/>
          <p14:tracePt t="55135" x="7694613" y="5289550"/>
          <p14:tracePt t="55141" x="7739063" y="5273675"/>
          <p14:tracePt t="55149" x="7769225" y="5273675"/>
          <p14:tracePt t="55157" x="7799388" y="5273675"/>
          <p14:tracePt t="55169" x="7829550" y="5273675"/>
          <p14:tracePt t="55173" x="7859713" y="5259388"/>
          <p14:tracePt t="55181" x="7888288" y="5259388"/>
          <p14:tracePt t="55189" x="7904163" y="5245100"/>
          <p14:tracePt t="55197" x="7918450" y="5245100"/>
          <p14:tracePt t="55206" x="7934325" y="5245100"/>
          <p14:tracePt t="55214" x="7948613" y="5245100"/>
          <p14:tracePt t="55222" x="7962900" y="5245100"/>
          <p14:tracePt t="55229" x="7978775" y="5229225"/>
          <p14:tracePt t="55262" x="7993063" y="5229225"/>
          <p14:tracePt t="55294" x="7993063" y="5214938"/>
          <p14:tracePt t="55400" x="7978775" y="5214938"/>
          <p14:tracePt t="55425" x="7962900" y="5199063"/>
          <p14:tracePt t="55432" x="7948613" y="5199063"/>
          <p14:tracePt t="55449" x="7934325" y="5199063"/>
          <p14:tracePt t="55464" x="7904163" y="5199063"/>
          <p14:tracePt t="55481" x="7874000" y="5199063"/>
          <p14:tracePt t="55489" x="7859713" y="5199063"/>
          <p14:tracePt t="55497" x="7843838" y="5199063"/>
          <p14:tracePt t="55506" x="7829550" y="5199063"/>
          <p14:tracePt t="55513" x="7813675" y="5199063"/>
          <p14:tracePt t="55521" x="7799388" y="5199063"/>
          <p14:tracePt t="55529" x="7785100" y="5199063"/>
          <p14:tracePt t="55538" x="7769225" y="5199063"/>
          <p14:tracePt t="55546" x="7739063" y="5199063"/>
          <p14:tracePt t="55562" x="7724775" y="5199063"/>
          <p14:tracePt t="55578" x="7708900" y="5199063"/>
          <p14:tracePt t="55610" x="7708900" y="5184775"/>
          <p14:tracePt t="55651" x="7708900" y="5168900"/>
          <p14:tracePt t="55675" x="7708900" y="5154613"/>
          <p14:tracePt t="55708" x="7708900" y="5140325"/>
          <p14:tracePt t="55740" x="7694613" y="5140325"/>
          <p14:tracePt t="55755" x="7680325" y="5140325"/>
          <p14:tracePt t="55773" x="7664450" y="5140325"/>
          <p14:tracePt t="55780" x="7650163" y="5140325"/>
          <p14:tracePt t="55789" x="7634288" y="5140325"/>
          <p14:tracePt t="55796" x="7620000" y="5140325"/>
          <p14:tracePt t="55805" x="7605713" y="5140325"/>
          <p14:tracePt t="55813" x="7589838" y="5140325"/>
          <p14:tracePt t="55821" x="7575550" y="5140325"/>
          <p14:tracePt t="55829" x="7559675" y="5140325"/>
          <p14:tracePt t="55837" x="7545388" y="5154613"/>
          <p14:tracePt t="55845" x="7531100" y="5154613"/>
          <p14:tracePt t="55870" x="7515225" y="5154613"/>
          <p14:tracePt t="55877" x="7515225" y="5168900"/>
          <p14:tracePt t="55894" x="7500938" y="5168900"/>
          <p14:tracePt t="56041" x="7485063" y="5168900"/>
          <p14:tracePt t="56056" x="7485063" y="5184775"/>
          <p14:tracePt t="56226" x="7500938" y="5184775"/>
          <p14:tracePt t="56238" x="7500938" y="5168900"/>
          <p14:tracePt t="56242" x="7515225" y="5168900"/>
          <p14:tracePt t="56251" x="7531100" y="5168900"/>
          <p14:tracePt t="56258" x="7531100" y="5154613"/>
          <p14:tracePt t="56266" x="7545388" y="5154613"/>
          <p14:tracePt t="56274" x="7545388" y="5140325"/>
          <p14:tracePt t="56286" x="7559675" y="5140325"/>
          <p14:tracePt t="56290" x="7575550" y="5124450"/>
          <p14:tracePt t="56298" x="7589838" y="5124450"/>
          <p14:tracePt t="56316" x="7605713" y="5110163"/>
          <p14:tracePt t="56322" x="7620000" y="5110163"/>
          <p14:tracePt t="56336" x="7634288" y="5094288"/>
          <p14:tracePt t="56339" x="7650163" y="5080000"/>
          <p14:tracePt t="56348" x="7664450" y="5065713"/>
          <p14:tracePt t="56355" x="7680325" y="5049838"/>
          <p14:tracePt t="56363" x="7708900" y="5035550"/>
          <p14:tracePt t="56371" x="7739063" y="5005388"/>
          <p14:tracePt t="56380" x="7754938" y="4991100"/>
          <p14:tracePt t="56387" x="7785100" y="4975225"/>
          <p14:tracePt t="56395" x="7813675" y="4945063"/>
          <p14:tracePt t="56403" x="7843838" y="4930775"/>
          <p14:tracePt t="56412" x="7874000" y="4914900"/>
          <p14:tracePt t="56420" x="7888288" y="4900613"/>
          <p14:tracePt t="56428" x="7918450" y="4870450"/>
          <p14:tracePt t="56436" x="7948613" y="4870450"/>
          <p14:tracePt t="56445" x="7962900" y="4840288"/>
          <p14:tracePt t="56452" x="7978775" y="4826000"/>
          <p14:tracePt t="56461" x="8008938" y="4811713"/>
          <p14:tracePt t="56477" x="8023225" y="4795838"/>
          <p14:tracePt t="56493" x="8039100" y="4795838"/>
          <p14:tracePt t="57481" x="8008938" y="4795838"/>
          <p14:tracePt t="57488" x="7962900" y="4795838"/>
          <p14:tracePt t="57497" x="7904163" y="4826000"/>
          <p14:tracePt t="57513" x="7843838" y="4840288"/>
          <p14:tracePt t="57513" x="7799388" y="4856163"/>
          <p14:tracePt t="57520" x="7739063" y="4886325"/>
          <p14:tracePt t="57529" x="7680325" y="4900613"/>
          <p14:tracePt t="57537" x="7620000" y="4914900"/>
          <p14:tracePt t="57546" x="7575550" y="4914900"/>
          <p14:tracePt t="57553" x="7515225" y="4930775"/>
          <p14:tracePt t="57561" x="7470775" y="4945063"/>
          <p14:tracePt t="57570" x="7426325" y="4960938"/>
          <p14:tracePt t="57579" x="7396163" y="4960938"/>
          <p14:tracePt t="57586" x="7305675" y="4991100"/>
          <p14:tracePt t="57594" x="7261225" y="4991100"/>
          <p14:tracePt t="57603" x="7231063" y="5005388"/>
          <p14:tracePt t="57611" x="7200900" y="5019675"/>
          <p14:tracePt t="57619" x="7156450" y="5035550"/>
          <p14:tracePt t="57626" x="7126288" y="5035550"/>
          <p14:tracePt t="57636" x="7081838" y="5049838"/>
          <p14:tracePt t="57642" x="7051675" y="5065713"/>
          <p14:tracePt t="57652" x="7023100" y="5065713"/>
          <p14:tracePt t="57658" x="7007225" y="5080000"/>
          <p14:tracePt t="57668" x="6977063" y="5080000"/>
          <p14:tracePt t="57675" x="6962775" y="5094288"/>
          <p14:tracePt t="57684" x="6946900" y="5094288"/>
          <p14:tracePt t="57691" x="6932613" y="5094288"/>
          <p14:tracePt t="57701" x="6918325" y="5110163"/>
          <p14:tracePt t="57715" x="6902450" y="5110163"/>
          <p14:tracePt t="57723" x="6902450" y="5124450"/>
          <p14:tracePt t="57731" x="6888163" y="5124450"/>
          <p14:tracePt t="57789" x="6872288" y="5124450"/>
          <p14:tracePt t="58074" x="6888163" y="5124450"/>
          <p14:tracePt t="58145" x="6888163" y="5110163"/>
          <p14:tracePt t="58153" x="6902450" y="5110163"/>
          <p14:tracePt t="58201" x="6902450" y="5094288"/>
          <p14:tracePt t="58211" x="6918325" y="5094288"/>
          <p14:tracePt t="58233" x="6932613" y="5094288"/>
          <p14:tracePt t="58274" x="6946900" y="5094288"/>
          <p14:tracePt t="58307" x="6962775" y="5094288"/>
          <p14:tracePt t="58346" x="6977063" y="5094288"/>
          <p14:tracePt t="58395" x="6992938" y="5094288"/>
          <p14:tracePt t="58574" x="6992938" y="5110163"/>
          <p14:tracePt t="60778" x="7007225" y="5110163"/>
          <p14:tracePt t="60787" x="7023100" y="5110163"/>
          <p14:tracePt t="60793" x="7037388" y="5110163"/>
          <p14:tracePt t="60806" x="7067550" y="5110163"/>
          <p14:tracePt t="60809" x="7097713" y="5110163"/>
          <p14:tracePt t="60818" x="7126288" y="5110163"/>
          <p14:tracePt t="60827" x="7156450" y="5110163"/>
          <p14:tracePt t="60833" x="7172325" y="5110163"/>
          <p14:tracePt t="60841" x="7200900" y="5110163"/>
          <p14:tracePt t="60853" x="7246938" y="5110163"/>
          <p14:tracePt t="60857" x="7277100" y="5110163"/>
          <p14:tracePt t="60866" x="7305675" y="5110163"/>
          <p14:tracePt t="60874" x="7321550" y="5110163"/>
          <p14:tracePt t="60882" x="7366000" y="5110163"/>
          <p14:tracePt t="60889" x="7380288" y="5110163"/>
          <p14:tracePt t="60898" x="7410450" y="5110163"/>
          <p14:tracePt t="60906" x="7426325" y="5110163"/>
          <p14:tracePt t="60915" x="7440613" y="5110163"/>
          <p14:tracePt t="60922" x="7454900" y="5110163"/>
          <p14:tracePt t="60938" x="7470775" y="5110163"/>
          <p14:tracePt t="60955" x="7485063" y="5110163"/>
          <p14:tracePt t="61054" x="7470775" y="5110163"/>
          <p14:tracePt t="61094" x="7454900" y="5110163"/>
          <p14:tracePt t="61117" x="7440613" y="5110163"/>
          <p14:tracePt t="61141" x="7426325" y="5110163"/>
          <p14:tracePt t="61173" x="7410450" y="5110163"/>
          <p14:tracePt t="61197" x="7396163" y="5110163"/>
          <p14:tracePt t="61230" x="7380288" y="5110163"/>
          <p14:tracePt t="61262" x="7366000" y="5110163"/>
          <p14:tracePt t="61288" x="7351713" y="5110163"/>
          <p14:tracePt t="61335" x="7335838" y="5110163"/>
          <p14:tracePt t="61839" x="7351713" y="5110163"/>
          <p14:tracePt t="61846" x="7380288" y="5110163"/>
          <p14:tracePt t="61854" x="7410450" y="5110163"/>
          <p14:tracePt t="61861" x="7440613" y="5110163"/>
          <p14:tracePt t="61869" x="7485063" y="5110163"/>
          <p14:tracePt t="61879" x="7515225" y="5110163"/>
          <p14:tracePt t="61889" x="7559675" y="5094288"/>
          <p14:tracePt t="61893" x="7620000" y="5094288"/>
          <p14:tracePt t="61905" x="7650163" y="5094288"/>
          <p14:tracePt t="61910" x="7694613" y="5094288"/>
          <p14:tracePt t="61920" x="7739063" y="5094288"/>
          <p14:tracePt t="61926" x="7785100" y="5094288"/>
          <p14:tracePt t="61938" x="7829550" y="5094288"/>
          <p14:tracePt t="61942" x="7874000" y="5094288"/>
          <p14:tracePt t="61953" x="7904163" y="5094288"/>
          <p14:tracePt t="61958" x="7948613" y="5094288"/>
          <p14:tracePt t="61969" x="7978775" y="5094288"/>
          <p14:tracePt t="61974" x="8008938" y="5094288"/>
          <p14:tracePt t="61983" x="8053388" y="5094288"/>
          <p14:tracePt t="61991" x="8083550" y="5094288"/>
          <p14:tracePt t="61999" x="8113713" y="5094288"/>
          <p14:tracePt t="62008" x="8128000" y="5094288"/>
          <p14:tracePt t="62015" x="8158163" y="5094288"/>
          <p14:tracePt t="62023" x="8188325" y="5094288"/>
          <p14:tracePt t="62031" x="8202613" y="5094288"/>
          <p14:tracePt t="62040" x="8232775" y="5094288"/>
          <p14:tracePt t="62047" x="8247063" y="5094288"/>
          <p14:tracePt t="62056" x="8277225" y="5094288"/>
          <p14:tracePt t="62064" x="8293100" y="5094288"/>
          <p14:tracePt t="62073" x="8307388" y="5094288"/>
          <p14:tracePt t="62080" x="8337550" y="5094288"/>
          <p14:tracePt t="62088" x="8351838" y="5094288"/>
          <p14:tracePt t="62096" x="8367713" y="5094288"/>
          <p14:tracePt t="62105" x="8382000" y="5094288"/>
          <p14:tracePt t="62112" x="8396288" y="5094288"/>
          <p14:tracePt t="62120" x="8412163" y="5094288"/>
          <p14:tracePt t="62128" x="8426450" y="5094288"/>
          <p14:tracePt t="62137" x="8442325" y="5094288"/>
          <p14:tracePt t="62145" x="8456613" y="5094288"/>
          <p14:tracePt t="62161" x="8470900" y="5094288"/>
          <p14:tracePt t="62171" x="8486775" y="5094288"/>
          <p14:tracePt t="62177" x="8501063" y="5094288"/>
          <p14:tracePt t="62193" x="8516938" y="5094288"/>
          <p14:tracePt t="62209" x="8531225" y="5094288"/>
          <p14:tracePt t="62234" x="8547100" y="5080000"/>
          <p14:tracePt t="62283" x="8547100" y="5065713"/>
          <p14:tracePt t="62348" x="8531225" y="5065713"/>
          <p14:tracePt t="62363" x="8516938" y="5065713"/>
          <p14:tracePt t="64186" x="8516938" y="5049838"/>
          <p14:tracePt t="64196" x="8547100" y="5019675"/>
          <p14:tracePt t="64204" x="8561388" y="5005388"/>
          <p14:tracePt t="64209" x="8605838" y="4960938"/>
          <p14:tracePt t="64217" x="8650288" y="4914900"/>
          <p14:tracePt t="64227" x="8696325" y="4870450"/>
          <p14:tracePt t="64233" x="8740775" y="4840288"/>
          <p14:tracePt t="64241" x="8801100" y="4781550"/>
          <p14:tracePt t="64249" x="8859838" y="4737100"/>
          <p14:tracePt t="64258" x="8920163" y="4691063"/>
          <p14:tracePt t="64265" x="8994775" y="4646613"/>
          <p14:tracePt t="64274" x="9055100" y="4602163"/>
          <p14:tracePt t="64282" x="9129713" y="4557713"/>
          <p14:tracePt t="64290" x="9204325" y="4511675"/>
          <p14:tracePt t="64298" x="9278938" y="4467225"/>
          <p14:tracePt t="64306" x="9353550" y="4437063"/>
          <p14:tracePt t="64314" x="9412288" y="4392613"/>
          <p14:tracePt t="64323" x="9458325" y="4362450"/>
          <p14:tracePt t="64331" x="9517063" y="4348163"/>
          <p14:tracePt t="64339" x="9577388" y="4318000"/>
          <p14:tracePt t="64346" x="9621838" y="4287838"/>
          <p14:tracePt t="64355" x="9696450" y="4257675"/>
          <p14:tracePt t="64363" x="9740900" y="4243388"/>
          <p14:tracePt t="64371" x="9786938" y="4229100"/>
          <p14:tracePt t="64379" x="9861550" y="4213225"/>
          <p14:tracePt t="64387" x="9906000" y="4198938"/>
          <p14:tracePt t="64395" x="9966325" y="4183063"/>
          <p14:tracePt t="64403" x="9994900" y="4183063"/>
          <p14:tracePt t="64411" x="10040938" y="4168775"/>
          <p14:tracePt t="64420" x="10085388" y="4152900"/>
          <p14:tracePt t="64427" x="10145713" y="4152900"/>
          <p14:tracePt t="64436" x="10190163" y="4138613"/>
          <p14:tracePt t="64444" x="10234613" y="4138613"/>
          <p14:tracePt t="64454" x="10279063" y="4138613"/>
          <p14:tracePt t="64460" x="10325100" y="4138613"/>
          <p14:tracePt t="64470" x="10369550" y="4138613"/>
          <p14:tracePt t="64476" x="10399713" y="4138613"/>
          <p14:tracePt t="64486" x="10444163" y="4138613"/>
          <p14:tracePt t="64492" x="10474325" y="4138613"/>
          <p14:tracePt t="64502" x="10518775" y="4138613"/>
          <p14:tracePt t="64508" x="10548938" y="4138613"/>
          <p14:tracePt t="64519" x="10579100" y="4138613"/>
          <p14:tracePt t="64524" x="10607675" y="4138613"/>
          <p14:tracePt t="64534" x="10623550" y="4138613"/>
          <p14:tracePt t="64541" x="10653713" y="4138613"/>
          <p14:tracePt t="64551" x="10668000" y="4138613"/>
          <p14:tracePt t="64557" x="10682288" y="4138613"/>
          <p14:tracePt t="64568" x="10698163" y="4138613"/>
          <p14:tracePt t="64573" x="10712450" y="4152900"/>
          <p14:tracePt t="64584" x="10728325" y="4152900"/>
          <p14:tracePt t="64589" x="10742613" y="4168775"/>
          <p14:tracePt t="64606" x="10756900" y="4168775"/>
          <p14:tracePt t="64614" x="10756900" y="4183063"/>
          <p14:tracePt t="64622" x="10772775" y="4183063"/>
          <p14:tracePt t="64638" x="10772775" y="4198938"/>
          <p14:tracePt t="64647" x="10787063" y="4198938"/>
          <p14:tracePt t="64679" x="10802938" y="4198938"/>
          <p14:tracePt t="64702" x="10817225" y="4198938"/>
          <p14:tracePt t="64721" x="10833100" y="4198938"/>
          <p14:tracePt t="64743" x="10847388" y="4198938"/>
          <p14:tracePt t="64754" x="10861675" y="4198938"/>
          <p14:tracePt t="65077" x="10877550" y="4198938"/>
          <p14:tracePt t="65087" x="10936288" y="4198938"/>
          <p14:tracePt t="65090" x="10982325" y="4198938"/>
          <p14:tracePt t="65099" x="11010900" y="4198938"/>
          <p14:tracePt t="65110" x="11056938" y="4198938"/>
          <p14:tracePt t="65116" x="11115675" y="4198938"/>
          <p14:tracePt t="65124" x="11161713" y="4198938"/>
          <p14:tracePt t="65132" x="11220450" y="4213225"/>
          <p14:tracePt t="65140" x="11264900" y="4213225"/>
          <p14:tracePt t="65149" x="11295063" y="4213225"/>
          <p14:tracePt t="65156" x="11325225" y="4229100"/>
          <p14:tracePt t="65164" x="11341100" y="4229100"/>
          <p14:tracePt t="65172" x="11369675" y="4243388"/>
          <p14:tracePt t="65181" x="11385550" y="4243388"/>
          <p14:tracePt t="65188" x="11399838" y="4243388"/>
          <p14:tracePt t="65204" x="11415713" y="4257675"/>
          <p14:tracePt t="65221" x="11430000" y="4257675"/>
          <p14:tracePt t="65237" x="11444288" y="4257675"/>
          <p14:tracePt t="65261" x="11460163" y="4273550"/>
          <p14:tracePt t="65278" x="11474450" y="4273550"/>
          <p14:tracePt t="65302" x="11490325" y="4273550"/>
          <p14:tracePt t="65311" x="11504613" y="4287838"/>
          <p14:tracePt t="65326" x="11518900" y="4287838"/>
          <p14:tracePt t="65350" x="11534775" y="4287838"/>
          <p14:tracePt t="65376" x="11549063" y="4287838"/>
          <p14:tracePt t="67465" x="11534775" y="4287838"/>
          <p14:tracePt t="67475" x="11504613" y="4287838"/>
          <p14:tracePt t="67479" x="11444288" y="4287838"/>
          <p14:tracePt t="67488" x="11385550" y="4303713"/>
          <p14:tracePt t="67496" x="11310938" y="4318000"/>
          <p14:tracePt t="67510" x="11220450" y="4348163"/>
          <p14:tracePt t="67512" x="11145838" y="4362450"/>
          <p14:tracePt t="67521" x="11041063" y="4392613"/>
          <p14:tracePt t="67528" x="10966450" y="4422775"/>
          <p14:tracePt t="67538" x="10922000" y="4437063"/>
          <p14:tracePt t="67544" x="10861675" y="4452938"/>
          <p14:tracePt t="67554" x="10802938" y="4467225"/>
          <p14:tracePt t="67560" x="10742613" y="4483100"/>
          <p14:tracePt t="67572" x="10698163" y="4497388"/>
          <p14:tracePt t="67576" x="10653713" y="4497388"/>
          <p14:tracePt t="67587" x="10637838" y="4511675"/>
          <p14:tracePt t="67592" x="10607675" y="4511675"/>
          <p14:tracePt t="67603" x="10579100" y="4511675"/>
          <p14:tracePt t="67608" x="10563225" y="4527550"/>
          <p14:tracePt t="67618" x="10533063" y="4527550"/>
          <p14:tracePt t="67625" x="10518775" y="4527550"/>
          <p14:tracePt t="67636" x="10502900" y="4527550"/>
          <p14:tracePt t="67649" x="10488613" y="4527550"/>
          <p14:tracePt t="67658" x="10474325" y="4527550"/>
          <p14:tracePt t="67681" x="10458450" y="4527550"/>
          <p14:tracePt t="67764" x="10458450" y="4541838"/>
          <p14:tracePt t="67844" x="10458450" y="4557713"/>
          <p14:tracePt t="67862" x="10474325" y="4557713"/>
          <p14:tracePt t="67885" x="10488613" y="4557713"/>
          <p14:tracePt t="67905" x="10502900" y="4572000"/>
          <p14:tracePt t="67916" x="10518775" y="4572000"/>
          <p14:tracePt t="67936" x="10533063" y="4572000"/>
          <p14:tracePt t="67949" x="10548938" y="4572000"/>
          <p14:tracePt t="67973" x="10563225" y="4572000"/>
          <p14:tracePt t="67981" x="10563225" y="4586288"/>
          <p14:tracePt t="67990" x="10579100" y="4586288"/>
          <p14:tracePt t="68013" x="10593388" y="4586288"/>
          <p14:tracePt t="68038" x="10607675" y="4586288"/>
          <p14:tracePt t="68046" x="10607675" y="4602163"/>
          <p14:tracePt t="68054" x="10623550" y="4602163"/>
          <p14:tracePt t="68070" x="10637838" y="4602163"/>
          <p14:tracePt t="68078" x="10653713" y="4602163"/>
          <p14:tracePt t="68087" x="10653713" y="4616450"/>
          <p14:tracePt t="68095" x="10668000" y="4616450"/>
          <p14:tracePt t="68110" x="10682288" y="4616450"/>
          <p14:tracePt t="68120" x="10682288" y="4632325"/>
          <p14:tracePt t="68128" x="10698163" y="4632325"/>
          <p14:tracePt t="68143" x="10712450" y="4646613"/>
          <p14:tracePt t="68154" x="10728325" y="4646613"/>
          <p14:tracePt t="68169" x="10742613" y="4660900"/>
          <p14:tracePt t="68185" x="10756900" y="4660900"/>
          <p14:tracePt t="68199" x="10772775" y="4676775"/>
          <p14:tracePt t="68216" x="10787063" y="4676775"/>
          <p14:tracePt t="68224" x="10787063" y="4691063"/>
          <p14:tracePt t="68240" x="10802938" y="4691063"/>
          <p14:tracePt t="68257" x="10817225" y="4706938"/>
          <p14:tracePt t="68273" x="10817225" y="4721225"/>
          <p14:tracePt t="68281" x="10833100" y="4721225"/>
          <p14:tracePt t="68297" x="10847388" y="4737100"/>
          <p14:tracePt t="68313" x="10847388" y="4751388"/>
          <p14:tracePt t="68322" x="10861675" y="4751388"/>
          <p14:tracePt t="68337" x="10861675" y="4765675"/>
          <p14:tracePt t="68346" x="10877550" y="4765675"/>
          <p14:tracePt t="68354" x="10877550" y="4781550"/>
          <p14:tracePt t="68371" x="10891838" y="4795838"/>
          <p14:tracePt t="68394" x="10891838" y="4811713"/>
          <p14:tracePt t="68410" x="10891838" y="4826000"/>
          <p14:tracePt t="68421" x="10891838" y="4840288"/>
          <p14:tracePt t="68437" x="10907713" y="4856163"/>
          <p14:tracePt t="68453" x="10907713" y="4870450"/>
          <p14:tracePt t="68460" x="10907713" y="4886325"/>
          <p14:tracePt t="68475" x="10907713" y="4900613"/>
          <p14:tracePt t="68491" x="10907713" y="4914900"/>
          <p14:tracePt t="68499" x="10907713" y="4930775"/>
          <p14:tracePt t="68508" x="10907713" y="4945063"/>
          <p14:tracePt t="68515" x="10907713" y="4960938"/>
          <p14:tracePt t="68532" x="10907713" y="4975225"/>
          <p14:tracePt t="68540" x="10907713" y="4991100"/>
          <p14:tracePt t="68548" x="10907713" y="5005388"/>
          <p14:tracePt t="68557" x="10907713" y="5019675"/>
          <p14:tracePt t="68564" x="10891838" y="5019675"/>
          <p14:tracePt t="68572" x="10891838" y="5035550"/>
          <p14:tracePt t="68580" x="10877550" y="5049838"/>
          <p14:tracePt t="68604" x="10877550" y="5065713"/>
          <p14:tracePt t="68612" x="10861675" y="5065713"/>
          <p14:tracePt t="68637" x="10861675" y="5080000"/>
          <p14:tracePt t="68645" x="10847388" y="5080000"/>
          <p14:tracePt t="68669" x="10833100" y="5080000"/>
          <p14:tracePt t="68693" x="10817225" y="5094288"/>
          <p14:tracePt t="68710" x="10802938" y="5094288"/>
          <p14:tracePt t="68734" x="10787063" y="5094288"/>
          <p14:tracePt t="68743" x="10772775" y="5094288"/>
          <p14:tracePt t="68758" x="10756900" y="5094288"/>
          <p14:tracePt t="68767" x="10742613" y="5094288"/>
          <p14:tracePt t="68775" x="10728325" y="5094288"/>
          <p14:tracePt t="68783" x="10712450" y="5094288"/>
          <p14:tracePt t="68792" x="10698163" y="5110163"/>
          <p14:tracePt t="68803" x="10682288" y="5110163"/>
          <p14:tracePt t="68807" x="10668000" y="5110163"/>
          <p14:tracePt t="68815" x="10653713" y="5110163"/>
          <p14:tracePt t="68824" x="10637838" y="5110163"/>
          <p14:tracePt t="68831" x="10623550" y="5124450"/>
          <p14:tracePt t="68839" x="10607675" y="5124450"/>
          <p14:tracePt t="68847" x="10593388" y="5124450"/>
          <p14:tracePt t="68856" x="10579100" y="5124450"/>
          <p14:tracePt t="68985" x="10593388" y="5124450"/>
          <p14:tracePt t="69008" x="10607675" y="5124450"/>
          <p14:tracePt t="69021" x="10623550" y="5110163"/>
          <p14:tracePt t="69038" x="10637838" y="5110163"/>
          <p14:tracePt t="69058" x="10653713" y="5110163"/>
          <p14:tracePt t="69067" x="10653713" y="5094288"/>
          <p14:tracePt t="69074" x="10668000" y="5094288"/>
          <p14:tracePt t="69090" x="10682288" y="5094288"/>
          <p14:tracePt t="69107" x="10698163" y="5094288"/>
          <p14:tracePt t="69114" x="10712450" y="5080000"/>
          <p14:tracePt t="69123" x="10728325" y="5080000"/>
          <p14:tracePt t="69139" x="10742613" y="5080000"/>
          <p14:tracePt t="69147" x="10742613" y="5065713"/>
          <p14:tracePt t="69155" x="10756900" y="5065713"/>
          <p14:tracePt t="69164" x="10772775" y="5065713"/>
          <p14:tracePt t="69179" x="10787063" y="5049838"/>
          <p14:tracePt t="69204" x="10802938" y="5049838"/>
          <p14:tracePt t="69211" x="10802938" y="5035550"/>
          <p14:tracePt t="69220" x="10817225" y="5035550"/>
          <p14:tracePt t="69236" x="10817225" y="5019675"/>
          <p14:tracePt t="69244" x="10833100" y="5019675"/>
          <p14:tracePt t="69268" x="10847388" y="5005388"/>
          <p14:tracePt t="69301" x="10847388" y="4991100"/>
          <p14:tracePt t="69309" x="10861675" y="4991100"/>
          <p14:tracePt t="69326" x="10861675" y="4975225"/>
          <p14:tracePt t="69358" x="10861675" y="4960938"/>
          <p14:tracePt t="69382" x="10877550" y="4960938"/>
          <p14:tracePt t="69391" x="10877550" y="4945063"/>
          <p14:tracePt t="69406" x="10877550" y="4930775"/>
          <p14:tracePt t="69430" x="10877550" y="4914900"/>
          <p14:tracePt t="69446" x="10891838" y="4900613"/>
          <p14:tracePt t="69479" x="10891838" y="4886325"/>
          <p14:tracePt t="69519" x="10891838" y="4870450"/>
          <p14:tracePt t="69552" x="10907713" y="4870450"/>
          <p14:tracePt t="69561" x="10907713" y="4856163"/>
          <p14:tracePt t="69626" x="10907713" y="4840288"/>
          <p14:tracePt t="69690" x="10907713" y="4826000"/>
          <p14:tracePt t="69723" x="10907713" y="4811713"/>
          <p14:tracePt t="69755" x="10891838" y="4811713"/>
          <p14:tracePt t="69778" x="10877550" y="4795838"/>
          <p14:tracePt t="69803" x="10861675" y="4795838"/>
          <p14:tracePt t="69821" x="10847388" y="4795838"/>
          <p14:tracePt t="69837" x="10833100" y="4795838"/>
          <p14:tracePt t="69843" x="10833100" y="4781550"/>
          <p14:tracePt t="69854" x="10817225" y="4781550"/>
          <p14:tracePt t="69859" x="10802938" y="4781550"/>
          <p14:tracePt t="69875" x="10787063" y="4781550"/>
          <p14:tracePt t="69886" x="10772775" y="4781550"/>
          <p14:tracePt t="69900" x="10756900" y="4765675"/>
          <p14:tracePt t="69915" x="10742613" y="4765675"/>
          <p14:tracePt t="69924" x="10728325" y="4751388"/>
          <p14:tracePt t="69940" x="10712450" y="4737100"/>
          <p14:tracePt t="69949" x="10712450" y="4721225"/>
          <p14:tracePt t="69957" x="10698163" y="4721225"/>
          <p14:tracePt t="69965" x="10698163" y="4706938"/>
          <p14:tracePt t="69973" x="10682288" y="4706938"/>
          <p14:tracePt t="69980" x="10682288" y="4691063"/>
          <p14:tracePt t="69989" x="10668000" y="4676775"/>
          <p14:tracePt t="70005" x="10668000" y="4660900"/>
          <p14:tracePt t="70021" x="10668000" y="4646613"/>
          <p14:tracePt t="70046" x="10668000" y="4632325"/>
          <p14:tracePt t="70110" x="10682288" y="4632325"/>
          <p14:tracePt t="70135" x="10698163" y="4632325"/>
          <p14:tracePt t="70152" x="10712450" y="4632325"/>
          <p14:tracePt t="70170" x="10728325" y="4632325"/>
          <p14:tracePt t="70185" x="10742613" y="4632325"/>
          <p14:tracePt t="70199" x="10756900" y="4632325"/>
          <p14:tracePt t="70208" x="10772775" y="4646613"/>
          <p14:tracePt t="70232" x="10787063" y="4646613"/>
          <p14:tracePt t="70240" x="10802938" y="4646613"/>
          <p14:tracePt t="70248" x="10802938" y="4660900"/>
          <p14:tracePt t="70264" x="10817225" y="4660900"/>
          <p14:tracePt t="70272" x="10817225" y="4676775"/>
          <p14:tracePt t="70280" x="10833100" y="4676775"/>
          <p14:tracePt t="70304" x="10833100" y="4691063"/>
          <p14:tracePt t="70313" x="10847388" y="4691063"/>
          <p14:tracePt t="70345" x="10861675" y="4691063"/>
          <p14:tracePt t="70354" x="10861675" y="4706938"/>
          <p14:tracePt t="70386" x="10877550" y="4721225"/>
          <p14:tracePt t="70435" x="10877550" y="4737100"/>
          <p14:tracePt t="70454" x="10891838" y="4737100"/>
          <p14:tracePt t="70549" x="10891838" y="4751388"/>
          <p14:tracePt t="70605" x="10891838" y="4765675"/>
          <p14:tracePt t="70646" x="10891838" y="4781550"/>
          <p14:tracePt t="70685" x="10891838" y="4795838"/>
          <p14:tracePt t="70717" x="10891838" y="4811713"/>
          <p14:tracePt t="70742" x="10891838" y="4826000"/>
          <p14:tracePt t="70774" x="10891838" y="4840288"/>
          <p14:tracePt t="70807" x="10891838" y="4856163"/>
          <p14:tracePt t="70839" x="10891838" y="4870450"/>
          <p14:tracePt t="70871" x="10891838" y="4886325"/>
          <p14:tracePt t="70904" x="10891838" y="4900613"/>
          <p14:tracePt t="70945" x="10891838" y="4914900"/>
          <p14:tracePt t="70985" x="10891838" y="4930775"/>
          <p14:tracePt t="71005" x="10877550" y="4930775"/>
          <p14:tracePt t="71025" x="10877550" y="4945063"/>
          <p14:tracePt t="71043" x="10861675" y="4945063"/>
          <p14:tracePt t="71058" x="10861675" y="4960938"/>
          <p14:tracePt t="71074" x="10847388" y="4960938"/>
          <p14:tracePt t="71090" x="10847388" y="4975225"/>
          <p14:tracePt t="71098" x="10833100" y="4975225"/>
          <p14:tracePt t="71107" x="10817225" y="4975225"/>
          <p14:tracePt t="71122" x="10802938" y="4991100"/>
          <p14:tracePt t="71139" x="10787063" y="5005388"/>
          <p14:tracePt t="71155" x="10772775" y="5005388"/>
          <p14:tracePt t="71163" x="10756900" y="5019675"/>
          <p14:tracePt t="71187" x="10742613" y="5019675"/>
          <p14:tracePt t="71195" x="10742613" y="5035550"/>
          <p14:tracePt t="72473" x="10772775" y="5035550"/>
          <p14:tracePt t="72479" x="10787063" y="5035550"/>
          <p14:tracePt t="72482" x="10817225" y="5019675"/>
          <p14:tracePt t="72490" x="10833100" y="5019675"/>
          <p14:tracePt t="72499" x="10847388" y="5019675"/>
          <p14:tracePt t="72507" x="10877550" y="5005388"/>
          <p14:tracePt t="72514" x="10891838" y="4991100"/>
          <p14:tracePt t="72532" x="10907713" y="4991100"/>
          <p14:tracePt t="72539" x="10922000" y="4991100"/>
          <p14:tracePt t="72547" x="10936288" y="4991100"/>
          <p14:tracePt t="72555" x="10936288" y="4975225"/>
          <p14:tracePt t="72579" x="10952163" y="4975225"/>
          <p14:tracePt t="72912" x="10936288" y="4975225"/>
          <p14:tracePt t="72935" x="10922000" y="4975225"/>
          <p14:tracePt t="72960" x="10907713" y="4975225"/>
          <p14:tracePt t="72976" x="10891838" y="4975225"/>
          <p14:tracePt t="73001" x="10877550" y="4975225"/>
          <p14:tracePt t="73016" x="10861675" y="4960938"/>
          <p14:tracePt t="73032" x="10847388" y="4960938"/>
          <p14:tracePt t="73041" x="10833100" y="4960938"/>
          <p14:tracePt t="73050" x="10817225" y="4960938"/>
          <p14:tracePt t="73057" x="10802938" y="4945063"/>
          <p14:tracePt t="73065" x="10787063" y="4945063"/>
          <p14:tracePt t="73073" x="10756900" y="4945063"/>
          <p14:tracePt t="73082" x="10742613" y="4930775"/>
          <p14:tracePt t="73089" x="10712450" y="4930775"/>
          <p14:tracePt t="73097" x="10682288" y="4914900"/>
          <p14:tracePt t="73105" x="10653713" y="4914900"/>
          <p14:tracePt t="73114" x="10623550" y="4914900"/>
          <p14:tracePt t="73121" x="10548938" y="4886325"/>
          <p14:tracePt t="73130" x="10533063" y="4886325"/>
          <p14:tracePt t="73138" x="10488613" y="4886325"/>
          <p14:tracePt t="73147" x="10458450" y="4886325"/>
          <p14:tracePt t="73154" x="10414000" y="4886325"/>
          <p14:tracePt t="73162" x="10383838" y="4870450"/>
          <p14:tracePt t="73170" x="10353675" y="4870450"/>
          <p14:tracePt t="73179" x="10325100" y="4870450"/>
          <p14:tracePt t="73186" x="10309225" y="4870450"/>
          <p14:tracePt t="73194" x="10294938" y="4870450"/>
          <p14:tracePt t="73203" x="10279063" y="4870450"/>
          <p14:tracePt t="74061" x="10294938" y="4870450"/>
          <p14:tracePt t="74071" x="10325100" y="4870450"/>
          <p14:tracePt t="74077" x="10353675" y="4870450"/>
          <p14:tracePt t="74085" x="10383838" y="4870450"/>
          <p14:tracePt t="74094" x="10428288" y="4870450"/>
          <p14:tracePt t="74104" x="10458450" y="4870450"/>
          <p14:tracePt t="74109" x="10502900" y="4870450"/>
          <p14:tracePt t="74120" x="10548938" y="4870450"/>
          <p14:tracePt t="74125" x="10579100" y="4870450"/>
          <p14:tracePt t="74136" x="10623550" y="4870450"/>
          <p14:tracePt t="74141" x="10668000" y="4870450"/>
          <p14:tracePt t="74149" x="10712450" y="4870450"/>
          <p14:tracePt t="74158" x="10772775" y="4870450"/>
          <p14:tracePt t="74165" x="10802938" y="4870450"/>
          <p14:tracePt t="74174" x="10833100" y="4870450"/>
          <p14:tracePt t="74182" x="10877550" y="4870450"/>
          <p14:tracePt t="74191" x="10907713" y="4870450"/>
          <p14:tracePt t="74198" x="10936288" y="4870450"/>
          <p14:tracePt t="74207" x="10966450" y="4886325"/>
          <p14:tracePt t="74215" x="10996613" y="4886325"/>
          <p14:tracePt t="74223" x="11010900" y="4886325"/>
          <p14:tracePt t="74231" x="11026775" y="4886325"/>
          <p14:tracePt t="74239" x="11041063" y="4900613"/>
          <p14:tracePt t="74247" x="11056938" y="4900613"/>
          <p14:tracePt t="74263" x="11071225" y="4900613"/>
          <p14:tracePt t="74271" x="11087100" y="4900613"/>
          <p14:tracePt t="74279" x="11101388" y="4914900"/>
          <p14:tracePt t="74295" x="11115675" y="4914900"/>
          <p14:tracePt t="74312" x="11131550" y="4914900"/>
          <p14:tracePt t="74321" x="11145838" y="4914900"/>
          <p14:tracePt t="74337" x="11161713" y="4914900"/>
          <p14:tracePt t="74355" x="11176000" y="4930775"/>
          <p14:tracePt t="74360" x="11190288" y="4930775"/>
          <p14:tracePt t="74370" x="11206163" y="4930775"/>
          <p14:tracePt t="74388" x="11220450" y="4930775"/>
          <p14:tracePt t="74402" x="11236325" y="4930775"/>
          <p14:tracePt t="74426" x="11250613" y="4930775"/>
          <p14:tracePt t="74555" x="11236325" y="4930775"/>
          <p14:tracePt t="74579" x="11220450" y="4930775"/>
          <p14:tracePt t="74595" x="11206163" y="4930775"/>
          <p14:tracePt t="74604" x="11190288" y="4930775"/>
          <p14:tracePt t="74612" x="11176000" y="4930775"/>
          <p14:tracePt t="74621" x="11161713" y="4930775"/>
          <p14:tracePt t="74637" x="11145838" y="4930775"/>
          <p14:tracePt t="74643" x="11131550" y="4930775"/>
          <p14:tracePt t="74654" x="11115675" y="4930775"/>
          <p14:tracePt t="74660" x="11101388" y="4930775"/>
          <p14:tracePt t="74670" x="11071225" y="4930775"/>
          <p14:tracePt t="74676" x="11041063" y="4930775"/>
          <p14:tracePt t="74687" x="10996613" y="4930775"/>
          <p14:tracePt t="74692" x="10952163" y="4930775"/>
          <p14:tracePt t="74702" x="10907713" y="4930775"/>
          <p14:tracePt t="74708" x="10877550" y="4930775"/>
          <p14:tracePt t="74717" x="10787063" y="4930775"/>
          <p14:tracePt t="74724" x="10756900" y="4930775"/>
          <p14:tracePt t="74732" x="10712450" y="4930775"/>
          <p14:tracePt t="74740" x="10653713" y="4930775"/>
          <p14:tracePt t="74750" x="10607675" y="4930775"/>
          <p14:tracePt t="74757" x="10563225" y="4930775"/>
          <p14:tracePt t="74765" x="10502900" y="4930775"/>
          <p14:tracePt t="74773" x="10458450" y="4930775"/>
          <p14:tracePt t="74782" x="10414000" y="4930775"/>
          <p14:tracePt t="74789" x="10369550" y="4930775"/>
          <p14:tracePt t="74797" x="10325100" y="4930775"/>
          <p14:tracePt t="74806" x="10294938" y="4930775"/>
          <p14:tracePt t="74814" x="10264775" y="4930775"/>
          <p14:tracePt t="74822" x="10220325" y="4930775"/>
          <p14:tracePt t="74830" x="10190163" y="4930775"/>
          <p14:tracePt t="74838" x="10174288" y="4930775"/>
          <p14:tracePt t="74847" x="10145713" y="4930775"/>
          <p14:tracePt t="74854" x="10115550" y="4930775"/>
          <p14:tracePt t="74862" x="10085388" y="4930775"/>
          <p14:tracePt t="74870" x="10071100" y="4930775"/>
          <p14:tracePt t="74879" x="10055225" y="4930775"/>
          <p14:tracePt t="74887" x="10025063" y="4930775"/>
          <p14:tracePt t="74894" x="10010775" y="4930775"/>
          <p14:tracePt t="74902" x="9994900" y="4930775"/>
          <p14:tracePt t="74912" x="9980613" y="4930775"/>
          <p14:tracePt t="74920" x="9966325" y="4930775"/>
          <p14:tracePt t="74937" x="9950450" y="4930775"/>
          <p14:tracePt t="74944" x="9936163" y="4930775"/>
          <p14:tracePt t="74967" x="9920288" y="4930775"/>
          <p14:tracePt t="75040" x="9920288" y="4914900"/>
          <p14:tracePt t="75056" x="9936163" y="4914900"/>
          <p14:tracePt t="75065" x="9950450" y="4914900"/>
          <p14:tracePt t="75078" x="9966325" y="4914900"/>
          <p14:tracePt t="75081" x="9980613" y="4900613"/>
          <p14:tracePt t="75097" x="9994900" y="4900613"/>
          <p14:tracePt t="75105" x="10010775" y="4900613"/>
          <p14:tracePt t="75114" x="10010775" y="4886325"/>
          <p14:tracePt t="75129" x="10025063" y="4886325"/>
          <p14:tracePt t="75137" x="10040938" y="4886325"/>
          <p14:tracePt t="75146" x="10040938" y="4870450"/>
          <p14:tracePt t="75153" x="10055225" y="4870450"/>
          <p14:tracePt t="75162" x="10071100" y="4870450"/>
          <p14:tracePt t="75170" x="10085388" y="4870450"/>
          <p14:tracePt t="75179" x="10099675" y="4870450"/>
          <p14:tracePt t="75187" x="10129838" y="4856163"/>
          <p14:tracePt t="75194" x="10160000" y="4856163"/>
          <p14:tracePt t="75204" x="10174288" y="4856163"/>
          <p14:tracePt t="75211" x="10204450" y="4856163"/>
          <p14:tracePt t="75221" x="10234613" y="4856163"/>
          <p14:tracePt t="75227" x="10264775" y="4856163"/>
          <p14:tracePt t="75237" x="10279063" y="4840288"/>
          <p14:tracePt t="75244" x="10325100" y="4840288"/>
          <p14:tracePt t="75253" x="10339388" y="4840288"/>
          <p14:tracePt t="75258" x="10369550" y="4840288"/>
          <p14:tracePt t="75269" x="10399713" y="4826000"/>
          <p14:tracePt t="75275" x="10428288" y="4826000"/>
          <p14:tracePt t="75283" x="10458450" y="4826000"/>
          <p14:tracePt t="75291" x="10488613" y="4826000"/>
          <p14:tracePt t="75299" x="10518775" y="4826000"/>
          <p14:tracePt t="75309" x="10548938" y="4826000"/>
          <p14:tracePt t="75315" x="10563225" y="4826000"/>
          <p14:tracePt t="75324" x="10607675" y="4826000"/>
          <p14:tracePt t="75332" x="10637838" y="4826000"/>
          <p14:tracePt t="75341" x="10682288" y="4826000"/>
          <p14:tracePt t="75348" x="10712450" y="4826000"/>
          <p14:tracePt t="75356" x="10742613" y="4826000"/>
          <p14:tracePt t="75364" x="10787063" y="4826000"/>
          <p14:tracePt t="75373" x="10817225" y="4826000"/>
          <p14:tracePt t="75380" x="10847388" y="4826000"/>
          <p14:tracePt t="75388" x="10877550" y="4826000"/>
          <p14:tracePt t="75396" x="10907713" y="4826000"/>
          <p14:tracePt t="75405" x="10936288" y="4826000"/>
          <p14:tracePt t="75413" x="10966450" y="4826000"/>
          <p14:tracePt t="75421" x="11010900" y="4840288"/>
          <p14:tracePt t="75429" x="11026775" y="4840288"/>
          <p14:tracePt t="75437" x="11056938" y="4840288"/>
          <p14:tracePt t="75445" x="11087100" y="4840288"/>
          <p14:tracePt t="75453" x="11101388" y="4856163"/>
          <p14:tracePt t="75461" x="11131550" y="4856163"/>
          <p14:tracePt t="75471" x="11145838" y="4856163"/>
          <p14:tracePt t="75478" x="11176000" y="4856163"/>
          <p14:tracePt t="75487" x="11206163" y="4870450"/>
          <p14:tracePt t="75494" x="11236325" y="4870450"/>
          <p14:tracePt t="75504" x="11250613" y="4886325"/>
          <p14:tracePt t="75510" x="11280775" y="4886325"/>
          <p14:tracePt t="75520" x="11295063" y="4886325"/>
          <p14:tracePt t="75526" x="11325225" y="4900613"/>
          <p14:tracePt t="75536" x="11341100" y="4900613"/>
          <p14:tracePt t="75543" x="11369675" y="4900613"/>
          <p14:tracePt t="75551" x="11385550" y="4914900"/>
          <p14:tracePt t="75559" x="11399838" y="4914900"/>
          <p14:tracePt t="75568" x="11415713" y="4914900"/>
          <p14:tracePt t="75576" x="11444288" y="4930775"/>
          <p14:tracePt t="75591" x="11460163" y="4930775"/>
          <p14:tracePt t="75608" x="11474450" y="4930775"/>
          <p14:tracePt t="75631" x="11490325" y="4930775"/>
          <p14:tracePt t="75753" x="11474450" y="4945063"/>
          <p14:tracePt t="75771" x="11460163" y="4945063"/>
          <p14:tracePt t="75786" x="11444288" y="4945063"/>
          <p14:tracePt t="75801" x="11430000" y="4945063"/>
          <p14:tracePt t="75809" x="11415713" y="4945063"/>
          <p14:tracePt t="75823" x="11399838" y="4945063"/>
          <p14:tracePt t="75825" x="11385550" y="4945063"/>
          <p14:tracePt t="75833" x="11369675" y="4945063"/>
          <p14:tracePt t="75842" x="11355388" y="4945063"/>
          <p14:tracePt t="75853" x="11341100" y="4945063"/>
          <p14:tracePt t="75858" x="11325225" y="4945063"/>
          <p14:tracePt t="75865" x="11310938" y="4945063"/>
          <p14:tracePt t="75874" x="11280775" y="4945063"/>
          <p14:tracePt t="75882" x="11250613" y="4945063"/>
          <p14:tracePt t="75891" x="11220450" y="4945063"/>
          <p14:tracePt t="75898" x="11206163" y="4945063"/>
          <p14:tracePt t="75907" x="11176000" y="4945063"/>
          <p14:tracePt t="75915" x="11145838" y="4945063"/>
          <p14:tracePt t="75923" x="11115675" y="4945063"/>
          <p14:tracePt t="75930" x="11087100" y="4945063"/>
          <p14:tracePt t="75939" x="11071225" y="4945063"/>
          <p14:tracePt t="75947" x="11041063" y="4945063"/>
          <p14:tracePt t="75955" x="11026775" y="4945063"/>
          <p14:tracePt t="75963" x="10996613" y="4945063"/>
          <p14:tracePt t="75971" x="10982325" y="4945063"/>
          <p14:tracePt t="75979" x="10966450" y="4945063"/>
          <p14:tracePt t="75987" x="10952163" y="4945063"/>
          <p14:tracePt t="75996" x="10922000" y="4945063"/>
          <p14:tracePt t="76003" x="10907713" y="4945063"/>
          <p14:tracePt t="76012" x="10891838" y="4945063"/>
          <p14:tracePt t="76021" x="10861675" y="4930775"/>
          <p14:tracePt t="76028" x="10847388" y="4930775"/>
          <p14:tracePt t="76037" x="10817225" y="4930775"/>
          <p14:tracePt t="76044" x="10802938" y="4930775"/>
          <p14:tracePt t="76054" x="10772775" y="4930775"/>
          <p14:tracePt t="76060" x="10756900" y="4930775"/>
          <p14:tracePt t="76070" x="10712450" y="4930775"/>
          <p14:tracePt t="76077" x="10698163" y="4930775"/>
          <p14:tracePt t="76087" x="10682288" y="4930775"/>
          <p14:tracePt t="76092" x="10653713" y="4930775"/>
          <p14:tracePt t="76103" x="10623550" y="4930775"/>
          <p14:tracePt t="76109" x="10607675" y="4930775"/>
          <p14:tracePt t="76117" x="10579100" y="4930775"/>
          <p14:tracePt t="76126" x="10548938" y="4930775"/>
          <p14:tracePt t="76134" x="10518775" y="4930775"/>
          <p14:tracePt t="76141" x="10502900" y="4930775"/>
          <p14:tracePt t="76151" x="10474325" y="4930775"/>
          <p14:tracePt t="76159" x="10444163" y="4930775"/>
          <p14:tracePt t="76169" x="10414000" y="4930775"/>
          <p14:tracePt t="76173" x="10383838" y="4930775"/>
          <p14:tracePt t="76185" x="10353675" y="4930775"/>
          <p14:tracePt t="76191" x="10325100" y="4930775"/>
          <p14:tracePt t="76202" x="10294938" y="4930775"/>
          <p14:tracePt t="76206" x="10248900" y="4930775"/>
          <p14:tracePt t="76218" x="10220325" y="4930775"/>
          <p14:tracePt t="76222" x="10190163" y="4930775"/>
          <p14:tracePt t="76235" x="10174288" y="4945063"/>
          <p14:tracePt t="76238" x="10145713" y="4945063"/>
          <p14:tracePt t="76251" x="10115550" y="4945063"/>
          <p14:tracePt t="76255" x="10099675" y="4945063"/>
          <p14:tracePt t="76268" x="10085388" y="4945063"/>
          <p14:tracePt t="76279" x="10071100" y="4945063"/>
          <p14:tracePt t="76304" x="10055225" y="4945063"/>
          <p14:tracePt t="76377" x="10071100" y="4945063"/>
          <p14:tracePt t="76392" x="10085388" y="4945063"/>
          <p14:tracePt t="76409" x="10099675" y="4945063"/>
          <p14:tracePt t="76422" x="10115550" y="4945063"/>
          <p14:tracePt t="76424" x="10129838" y="4930775"/>
          <p14:tracePt t="76432" x="10145713" y="4930775"/>
          <p14:tracePt t="76449" x="10174288" y="4930775"/>
          <p14:tracePt t="76457" x="10204450" y="4930775"/>
          <p14:tracePt t="76465" x="10234613" y="4914900"/>
          <p14:tracePt t="76473" x="10279063" y="4914900"/>
          <p14:tracePt t="76482" x="10325100" y="4900613"/>
          <p14:tracePt t="76489" x="10369550" y="4900613"/>
          <p14:tracePt t="76497" x="10428288" y="4900613"/>
          <p14:tracePt t="76506" x="10488613" y="4900613"/>
          <p14:tracePt t="76514" x="10548938" y="4886325"/>
          <p14:tracePt t="76522" x="10607675" y="4886325"/>
          <p14:tracePt t="76530" x="10668000" y="4886325"/>
          <p14:tracePt t="76538" x="10728325" y="4886325"/>
          <p14:tracePt t="76546" x="10787063" y="4886325"/>
          <p14:tracePt t="76554" x="10833100" y="4886325"/>
          <p14:tracePt t="76562" x="10891838" y="4886325"/>
          <p14:tracePt t="76570" x="10952163" y="4886325"/>
          <p14:tracePt t="76579" x="10996613" y="4886325"/>
          <p14:tracePt t="76587" x="11041063" y="4886325"/>
          <p14:tracePt t="76594" x="11071225" y="4886325"/>
          <p14:tracePt t="76603" x="11101388" y="4886325"/>
          <p14:tracePt t="76611" x="11131550" y="4886325"/>
          <p14:tracePt t="76620" x="11145838" y="4886325"/>
          <p14:tracePt t="76627" x="11176000" y="4886325"/>
          <p14:tracePt t="76643" x="11190288" y="4886325"/>
          <p14:tracePt t="76654" x="11206163" y="4886325"/>
          <p14:tracePt t="76684" x="11220450" y="4886325"/>
          <p14:tracePt t="76700" x="11220450" y="4900613"/>
          <p14:tracePt t="76709" x="11236325" y="4900613"/>
          <p14:tracePt t="76732" x="11236325" y="4914900"/>
          <p14:tracePt t="76748" x="11250613" y="4930775"/>
          <p14:tracePt t="76764" x="11250613" y="4945063"/>
          <p14:tracePt t="76774" x="11264900" y="4960938"/>
          <p14:tracePt t="76781" x="11264900" y="4975225"/>
          <p14:tracePt t="76789" x="11280775" y="4991100"/>
          <p14:tracePt t="76797" x="11295063" y="5035550"/>
          <p14:tracePt t="76806" x="11295063" y="5065713"/>
          <p14:tracePt t="76813" x="11310938" y="5110163"/>
          <p14:tracePt t="76821" x="11325225" y="5124450"/>
          <p14:tracePt t="76829" x="11355388" y="5214938"/>
          <p14:tracePt t="76837" x="11355388" y="5259388"/>
          <p14:tracePt t="76847" x="11369675" y="5289550"/>
          <p14:tracePt t="76853" x="11369675" y="5334000"/>
          <p14:tracePt t="76862" x="11385550" y="5378450"/>
          <p14:tracePt t="76870" x="11385550" y="5422900"/>
          <p14:tracePt t="76879" x="11399838" y="5468938"/>
          <p14:tracePt t="76887" x="11399838" y="5483225"/>
          <p14:tracePt t="76894" x="11399838" y="5513388"/>
          <p14:tracePt t="76905" x="11399838" y="5527675"/>
          <p14:tracePt t="76910" x="11399838" y="5543550"/>
          <p14:tracePt t="76921" x="11399838" y="5557838"/>
          <p14:tracePt t="76938" x="11399838" y="5573713"/>
          <p14:tracePt t="76976" x="11399838" y="5588000"/>
          <p14:tracePt t="77015" x="11399838" y="5632450"/>
          <p14:tracePt t="80543" x="11399838" y="5602288"/>
          <p14:tracePt t="80551" x="11399838" y="5588000"/>
          <p14:tracePt t="80559" x="11399838" y="5557838"/>
          <p14:tracePt t="80567" x="11399838" y="5527675"/>
          <p14:tracePt t="80579" x="11399838" y="5499100"/>
          <p14:tracePt t="80583" x="11399838" y="5468938"/>
          <p14:tracePt t="80591" x="11385550" y="5438775"/>
          <p14:tracePt t="80599" x="11385550" y="5408613"/>
          <p14:tracePt t="80608" x="11385550" y="5378450"/>
          <p14:tracePt t="80616" x="11385550" y="5364163"/>
          <p14:tracePt t="80624" x="11385550" y="5334000"/>
          <p14:tracePt t="80631" x="11385550" y="5319713"/>
          <p14:tracePt t="80640" x="11385550" y="5303838"/>
          <p14:tracePt t="80647" x="11385550" y="5289550"/>
          <p14:tracePt t="80656" x="11385550" y="5259388"/>
          <p14:tracePt t="80664" x="11369675" y="5245100"/>
          <p14:tracePt t="80672" x="11369675" y="5229225"/>
          <p14:tracePt t="80680" x="11369675" y="5199063"/>
          <p14:tracePt t="80688" x="11369675" y="5168900"/>
          <p14:tracePt t="80697" x="11369675" y="5154613"/>
          <p14:tracePt t="80705" x="11369675" y="5124450"/>
          <p14:tracePt t="80712" x="11369675" y="5094288"/>
          <p14:tracePt t="80720" x="11369675" y="5065713"/>
          <p14:tracePt t="80729" x="11369675" y="5049838"/>
          <p14:tracePt t="80738" x="11369675" y="5019675"/>
          <p14:tracePt t="80745" x="11369675" y="4991100"/>
          <p14:tracePt t="80753" x="11369675" y="4975225"/>
          <p14:tracePt t="80761" x="11369675" y="4960938"/>
          <p14:tracePt t="80771" x="11369675" y="4930775"/>
          <p14:tracePt t="80777" x="11369675" y="4914900"/>
          <p14:tracePt t="80786" x="11369675" y="4900613"/>
          <p14:tracePt t="80794" x="11369675" y="4886325"/>
          <p14:tracePt t="80804" x="11369675" y="4870450"/>
          <p14:tracePt t="80809" x="11369675" y="4856163"/>
          <p14:tracePt t="80819" x="11369675" y="4840288"/>
          <p14:tracePt t="80825" x="11369675" y="4826000"/>
          <p14:tracePt t="80836" x="11369675" y="4811713"/>
          <p14:tracePt t="80849" x="11369675" y="4795838"/>
          <p14:tracePt t="80859" x="11355388" y="4781550"/>
          <p14:tracePt t="80869" x="11355388" y="4765675"/>
          <p14:tracePt t="80882" x="11355388" y="4751388"/>
          <p14:tracePt t="80900" x="11355388" y="4737100"/>
          <p14:tracePt t="80915" x="11355388" y="4721225"/>
          <p14:tracePt t="80922" x="11341100" y="4721225"/>
          <p14:tracePt t="82673" x="11341100" y="4706938"/>
          <p14:tracePt t="82683" x="11341100" y="4586288"/>
          <p14:tracePt t="82688" x="11325225" y="4332288"/>
          <p14:tracePt t="82696" x="11310938" y="4049713"/>
          <p14:tracePt t="82704" x="11310938" y="3705225"/>
          <p14:tracePt t="82712" x="11310938" y="3213100"/>
          <p14:tracePt t="82721" x="11310938" y="2674938"/>
          <p14:tracePt t="82728" x="11310938" y="2136775"/>
          <p14:tracePt t="82740" x="11310938" y="1524000"/>
          <p14:tracePt t="82744" x="11310938" y="927100"/>
          <p14:tracePt t="82755" x="11310938" y="657225"/>
          <p14:tracePt t="82761" x="11310938" y="16510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8B93-D6FA-4B4D-969A-52FFE2B3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PFO closure in migraine therapy - RCT</a:t>
            </a:r>
            <a:endParaRPr lang="sr-Latn-R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553DF4-0FB4-4138-8752-7E297B670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3" y="2171755"/>
            <a:ext cx="5618923" cy="3816627"/>
          </a:xfrm>
        </p:spPr>
        <p:txBody>
          <a:bodyPr>
            <a:normAutofit/>
          </a:bodyPr>
          <a:lstStyle/>
          <a:p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 </a:t>
            </a:r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PREMIUM studies </a:t>
            </a:r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</a:t>
            </a:r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headache reduction in people with migraine </a:t>
            </a:r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PFO </a:t>
            </a:r>
            <a:r>
              <a:rPr lang="sr-Latn-R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closure </a:t>
            </a:r>
          </a:p>
          <a:p>
            <a:r>
              <a:rPr lang="sr-Latn-R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 studies were negative for their primary outcomes, although there were some positive subanalysis</a:t>
            </a:r>
            <a:endParaRPr lang="sr-Latn-R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RS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for PFO closure in migraine patients with aura is not strong enough for routine recommendation</a:t>
            </a:r>
            <a:endParaRPr lang="sr-Latn-R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A3BF0-3FAA-4C74-96DD-C9A02A3D9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878" y="1746477"/>
            <a:ext cx="6043348" cy="1682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B519C6-5B62-401E-809F-4BDAEEA01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603" y="3651816"/>
            <a:ext cx="4589077" cy="2548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25E38-E531-4437-8DBB-A625A750ED94}"/>
              </a:ext>
            </a:extLst>
          </p:cNvPr>
          <p:cNvSpPr txBox="1"/>
          <p:nvPr/>
        </p:nvSpPr>
        <p:spPr>
          <a:xfrm>
            <a:off x="0" y="6422778"/>
            <a:ext cx="12192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Mattle</a:t>
            </a:r>
            <a:r>
              <a:rPr lang="en-US" sz="1000" dirty="0"/>
              <a:t> HP, et al. Percutaneous closure</a:t>
            </a:r>
            <a:r>
              <a:rPr lang="sr-Latn-RS" sz="1000" dirty="0"/>
              <a:t> </a:t>
            </a:r>
            <a:r>
              <a:rPr lang="en-US" sz="1000" dirty="0"/>
              <a:t>of patent foramen </a:t>
            </a:r>
            <a:r>
              <a:rPr lang="en-US" sz="1000" dirty="0" err="1"/>
              <a:t>ovale</a:t>
            </a:r>
            <a:r>
              <a:rPr lang="en-US" sz="1000" dirty="0"/>
              <a:t> in migraine with aura, a randomized</a:t>
            </a:r>
            <a:r>
              <a:rPr lang="sr-Latn-RS" sz="1000" dirty="0"/>
              <a:t> </a:t>
            </a:r>
            <a:r>
              <a:rPr lang="en-US" sz="1000" dirty="0"/>
              <a:t>controlled trial. Eur Hear J 2016;37:2029–36.</a:t>
            </a:r>
            <a:endParaRPr lang="sr-Latn-RS" sz="1000" dirty="0"/>
          </a:p>
          <a:p>
            <a:pPr algn="r"/>
            <a:r>
              <a:rPr lang="sr-Latn-RS" sz="1000" dirty="0"/>
              <a:t>Tobis JM, et al. Percutaneous closure of patent foramen ovale in patients with migraine: the PREMIUM trial. J Am Coll Cardiol 2017;70:2766–74.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26A040-9821-F248-9E78-C635C62A8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19836"/>
      </p:ext>
    </p:extLst>
  </p:cSld>
  <p:clrMapOvr>
    <a:masterClrMapping/>
  </p:clrMapOvr>
  <p:transition spd="slow" advTm="527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93DE2-C18F-482F-A2D5-FEDD39D5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in mind…</a:t>
            </a:r>
            <a:endParaRPr lang="sr-Latn-R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C913B8-47F4-4C1B-B0A7-3BAF9C4B3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101"/>
            <a:ext cx="10405607" cy="387434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TCD is convenient, cheap and reliable tool</a:t>
            </a:r>
            <a:r>
              <a:rPr lang="sr-Latn-RS" sz="2400" dirty="0"/>
              <a:t> </a:t>
            </a:r>
            <a:r>
              <a:rPr lang="en-US" sz="2400" dirty="0"/>
              <a:t>for detecting right-to-left shunts</a:t>
            </a:r>
          </a:p>
          <a:p>
            <a:r>
              <a:rPr lang="en-US" sz="2400" dirty="0"/>
              <a:t>It can not be used as single method</a:t>
            </a:r>
          </a:p>
          <a:p>
            <a:r>
              <a:rPr lang="en-US" sz="2400" dirty="0"/>
              <a:t>It is used as a screening tool</a:t>
            </a:r>
          </a:p>
          <a:p>
            <a:r>
              <a:rPr lang="en-US" sz="2400" dirty="0"/>
              <a:t>PFO is relatively common in healthy adults (25%) and should not be considered as an immediate cause of stroke  </a:t>
            </a:r>
          </a:p>
          <a:p>
            <a:r>
              <a:rPr lang="sr-Latn-RS" sz="2400" dirty="0"/>
              <a:t>I</a:t>
            </a:r>
            <a:r>
              <a:rPr lang="en-US" sz="2400" dirty="0"/>
              <a:t>f you think about it, you will probably find it</a:t>
            </a:r>
          </a:p>
          <a:p>
            <a:r>
              <a:rPr lang="en-US" sz="2400" dirty="0"/>
              <a:t>In patients with PFO-related stroke (</a:t>
            </a:r>
            <a:r>
              <a:rPr lang="en-US" sz="2400" dirty="0" err="1"/>
              <a:t>RoPE</a:t>
            </a:r>
            <a:r>
              <a:rPr lang="en-US" sz="2400" dirty="0"/>
              <a:t> score ≥7) percutaneous closure result</a:t>
            </a:r>
            <a:r>
              <a:rPr lang="sr-Latn-RS" sz="2400" dirty="0"/>
              <a:t>s in</a:t>
            </a:r>
            <a:r>
              <a:rPr lang="en-US" sz="2400" dirty="0"/>
              <a:t> significantly reduced the risk of recurrent stroke   </a:t>
            </a:r>
            <a:endParaRPr lang="sr-Latn-RS" sz="2400" dirty="0"/>
          </a:p>
          <a:p>
            <a:r>
              <a:rPr lang="en-US" sz="2400" dirty="0"/>
              <a:t>PFO closure may be considered in some patients with systemic embolism</a:t>
            </a:r>
            <a:r>
              <a:rPr lang="sr-Latn-RS" sz="2400" dirty="0"/>
              <a:t> and </a:t>
            </a:r>
            <a:r>
              <a:rPr lang="en-US" sz="2400" dirty="0"/>
              <a:t>migraine with aura</a:t>
            </a:r>
            <a:r>
              <a:rPr lang="sr-Latn-RS" sz="2400" dirty="0"/>
              <a:t>, </a:t>
            </a:r>
            <a:r>
              <a:rPr lang="en-US" sz="2400" dirty="0"/>
              <a:t>but additional research is needed for clear recommendations</a:t>
            </a:r>
            <a:endParaRPr lang="sr-Latn-RS" sz="24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2D4D1B-32EA-284C-8AC0-E99F27F71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42835"/>
      </p:ext>
    </p:extLst>
  </p:cSld>
  <p:clrMapOvr>
    <a:masterClrMapping/>
  </p:clrMapOvr>
  <p:transition spd="slow" advTm="430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2A8AB-9014-4D92-8DEB-2370D3D17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11" y="753626"/>
            <a:ext cx="508192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Thank you for your attention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E0E81F-C87E-418D-81D4-279AAFB4A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9611" y="3849845"/>
            <a:ext cx="5081926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aseline="30000" dirty="0">
                <a:solidFill>
                  <a:schemeClr val="tx1"/>
                </a:solidFill>
              </a:rPr>
              <a:t>E-mail: dmitar.vlahovic@mf.uns.ac.rs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1506E4-5F82-42C3-9162-D3B4D3B4085A}"/>
              </a:ext>
            </a:extLst>
          </p:cNvPr>
          <p:cNvGrpSpPr/>
          <p:nvPr/>
        </p:nvGrpSpPr>
        <p:grpSpPr>
          <a:xfrm>
            <a:off x="1077514" y="724680"/>
            <a:ext cx="3051142" cy="3051142"/>
            <a:chOff x="1077514" y="724680"/>
            <a:chExt cx="3051142" cy="30511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317742-68F7-40EC-9590-0E7967983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305" y="1004158"/>
              <a:ext cx="2565029" cy="2565029"/>
            </a:xfrm>
            <a:custGeom>
              <a:avLst/>
              <a:gdLst/>
              <a:ahLst/>
              <a:cxnLst/>
              <a:rect l="l" t="t" r="r" b="b"/>
              <a:pathLst>
                <a:path w="1964763" h="1856167">
                  <a:moveTo>
                    <a:pt x="34265" y="0"/>
                  </a:moveTo>
                  <a:lnTo>
                    <a:pt x="1930498" y="0"/>
                  </a:lnTo>
                  <a:cubicBezTo>
                    <a:pt x="1949422" y="0"/>
                    <a:pt x="1964763" y="15341"/>
                    <a:pt x="1964763" y="34265"/>
                  </a:cubicBezTo>
                  <a:lnTo>
                    <a:pt x="1964763" y="1821902"/>
                  </a:lnTo>
                  <a:cubicBezTo>
                    <a:pt x="1964763" y="1840826"/>
                    <a:pt x="1949422" y="1856167"/>
                    <a:pt x="1930498" y="1856167"/>
                  </a:cubicBezTo>
                  <a:lnTo>
                    <a:pt x="34265" y="1856167"/>
                  </a:lnTo>
                  <a:cubicBezTo>
                    <a:pt x="15341" y="1856167"/>
                    <a:pt x="0" y="1840826"/>
                    <a:pt x="0" y="1821902"/>
                  </a:cubicBezTo>
                  <a:lnTo>
                    <a:pt x="0" y="34265"/>
                  </a:lnTo>
                  <a:cubicBezTo>
                    <a:pt x="0" y="15341"/>
                    <a:pt x="15341" y="0"/>
                    <a:pt x="34265" y="0"/>
                  </a:cubicBezTo>
                  <a:close/>
                </a:path>
              </a:pathLst>
            </a:cu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96C8F8-D418-47D0-9088-28201A5A5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14" y="724680"/>
              <a:ext cx="3051142" cy="3051142"/>
            </a:xfrm>
            <a:custGeom>
              <a:avLst/>
              <a:gdLst/>
              <a:ahLst/>
              <a:cxnLst/>
              <a:rect l="l" t="t" r="r" b="b"/>
              <a:pathLst>
                <a:path w="1964763" h="1856167">
                  <a:moveTo>
                    <a:pt x="34265" y="0"/>
                  </a:moveTo>
                  <a:lnTo>
                    <a:pt x="1930498" y="0"/>
                  </a:lnTo>
                  <a:cubicBezTo>
                    <a:pt x="1949422" y="0"/>
                    <a:pt x="1964763" y="15341"/>
                    <a:pt x="1964763" y="34265"/>
                  </a:cubicBezTo>
                  <a:lnTo>
                    <a:pt x="1964763" y="1821902"/>
                  </a:lnTo>
                  <a:cubicBezTo>
                    <a:pt x="1964763" y="1840826"/>
                    <a:pt x="1949422" y="1856167"/>
                    <a:pt x="1930498" y="1856167"/>
                  </a:cubicBezTo>
                  <a:lnTo>
                    <a:pt x="34265" y="1856167"/>
                  </a:lnTo>
                  <a:cubicBezTo>
                    <a:pt x="15341" y="1856167"/>
                    <a:pt x="0" y="1840826"/>
                    <a:pt x="0" y="1821902"/>
                  </a:cubicBezTo>
                  <a:lnTo>
                    <a:pt x="0" y="34265"/>
                  </a:lnTo>
                  <a:cubicBezTo>
                    <a:pt x="0" y="15341"/>
                    <a:pt x="15341" y="0"/>
                    <a:pt x="34265" y="0"/>
                  </a:cubicBezTo>
                  <a:close/>
                </a:path>
              </a:pathLst>
            </a:custGeom>
          </p:spPr>
        </p:pic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AF2D7F-29D3-0E4F-BD81-2477D9525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95964"/>
      </p:ext>
    </p:extLst>
  </p:cSld>
  <p:clrMapOvr>
    <a:masterClrMapping/>
  </p:clrMapOvr>
  <p:transition spd="slow" advTm="179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B58C-14E3-0B47-BCC0-B4467FA2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4DAE8-8D67-FC4B-8565-8FAB115D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995363"/>
            <a:ext cx="5157787" cy="823912"/>
          </a:xfrm>
        </p:spPr>
        <p:txBody>
          <a:bodyPr/>
          <a:lstStyle/>
          <a:p>
            <a:r>
              <a:rPr lang="en-US" dirty="0"/>
              <a:t>Contrast 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AC22-B352-3347-9828-A07A314B7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19275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≈ 17% of healthy adult population older than 39. years have PFO</a:t>
            </a:r>
          </a:p>
          <a:p>
            <a:r>
              <a:rPr lang="en-US" dirty="0"/>
              <a:t>2.5% have ASA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839EFF-8BC1-4048-A541-B75B091F19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95363"/>
            <a:ext cx="5183188" cy="823912"/>
          </a:xfrm>
        </p:spPr>
        <p:txBody>
          <a:bodyPr/>
          <a:lstStyle/>
          <a:p>
            <a:r>
              <a:rPr lang="en-US" dirty="0"/>
              <a:t>Contrast TEE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38B1B8-E871-B344-99A8-FD55762E7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19275"/>
            <a:ext cx="5183188" cy="3684588"/>
          </a:xfrm>
        </p:spPr>
        <p:txBody>
          <a:bodyPr/>
          <a:lstStyle/>
          <a:p>
            <a:r>
              <a:rPr lang="en-US" dirty="0"/>
              <a:t>≈ 24% of healthy adult population older than 45. years have PFO</a:t>
            </a:r>
          </a:p>
          <a:p>
            <a:r>
              <a:rPr lang="en-US" dirty="0"/>
              <a:t>4.3% have ASA</a:t>
            </a:r>
          </a:p>
        </p:txBody>
      </p:sp>
      <p:sp>
        <p:nvSpPr>
          <p:cNvPr id="8" name="Rectangle 91157">
            <a:extLst>
              <a:ext uri="{FF2B5EF4-FFF2-40B4-BE49-F238E27FC236}">
                <a16:creationId xmlns:a16="http://schemas.microsoft.com/office/drawing/2014/main" id="{A4D32CDE-0DE4-3949-B83F-A4FC0A6082FD}"/>
              </a:ext>
            </a:extLst>
          </p:cNvPr>
          <p:cNvSpPr/>
          <p:nvPr/>
        </p:nvSpPr>
        <p:spPr>
          <a:xfrm>
            <a:off x="10061289" y="6611779"/>
            <a:ext cx="2130711" cy="24622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en-US" sz="1000" dirty="0">
                <a:latin typeface="+mj-lt"/>
                <a:ea typeface="幼圆" pitchFamily="49" charset="-122"/>
              </a:rPr>
              <a:t>Homma S, Sacco RL, Circulation  2005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D904305-2220-4B9B-BC0F-8EA61CC6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9" y="3849378"/>
            <a:ext cx="5183188" cy="258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27C529C-94C7-4928-98C9-6DEF2A9F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340" y="3759911"/>
            <a:ext cx="3368507" cy="276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6113EC-5C66-2943-B8DE-9A05EDDA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5402"/>
      </p:ext>
    </p:extLst>
  </p:cSld>
  <p:clrMapOvr>
    <a:masterClrMapping/>
  </p:clrMapOvr>
  <p:transition spd="slow" advTm="1174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5" x="11355388" y="5019675"/>
          <p14:tracePt t="682" x="11399838" y="5019675"/>
          <p14:tracePt t="689" x="11460163" y="5019675"/>
          <p14:tracePt t="698" x="11504613" y="5035550"/>
          <p14:tracePt t="705" x="11549063" y="5035550"/>
          <p14:tracePt t="718" x="11595100" y="5035550"/>
          <p14:tracePt t="721" x="11669713" y="5035550"/>
          <p14:tracePt t="731" x="11744325" y="5035550"/>
          <p14:tracePt t="737" x="11849100" y="5035550"/>
          <p14:tracePt t="748" x="11938000" y="5035550"/>
          <p14:tracePt t="753" x="12012613" y="5035550"/>
          <p14:tracePt t="761" x="12103100" y="5019675"/>
          <p14:tracePt t="5963" x="12057063" y="6499225"/>
          <p14:tracePt t="5972" x="11518900" y="6559550"/>
          <p14:tracePt t="5977" x="10877550" y="6604000"/>
          <p14:tracePt t="5984" x="10220325" y="6618288"/>
          <p14:tracePt t="5993" x="9532938" y="6618288"/>
          <p14:tracePt t="6001" x="8829675" y="6618288"/>
          <p14:tracePt t="6010" x="8142288" y="6515100"/>
          <p14:tracePt t="6017" x="7440613" y="6319838"/>
          <p14:tracePt t="6026" x="6769100" y="6140450"/>
          <p14:tracePt t="6034" x="6096000" y="5902325"/>
          <p14:tracePt t="6043" x="5453063" y="5632450"/>
          <p14:tracePt t="6049" x="4856163" y="5303838"/>
          <p14:tracePt t="6057" x="4332288" y="4975225"/>
          <p14:tracePt t="6065" x="4124325" y="4811713"/>
          <p14:tracePt t="6074" x="3644900" y="4467225"/>
          <p14:tracePt t="6082" x="3241675" y="4152900"/>
          <p14:tracePt t="6090" x="2898775" y="3884613"/>
          <p14:tracePt t="6099" x="2794000" y="3795713"/>
          <p14:tracePt t="6107" x="2554288" y="3570288"/>
          <p14:tracePt t="6115" x="2374900" y="3406775"/>
          <p14:tracePt t="6122" x="2225675" y="3287713"/>
          <p14:tracePt t="6132" x="2181225" y="3241675"/>
          <p14:tracePt t="6138" x="2076450" y="3136900"/>
          <p14:tracePt t="6150" x="1943100" y="3033713"/>
          <p14:tracePt t="6154" x="1882775" y="2987675"/>
          <p14:tracePt t="6165" x="1852613" y="2959100"/>
          <p14:tracePt t="6171" x="1763713" y="2882900"/>
          <p14:tracePt t="6183" x="1747838" y="2868613"/>
          <p14:tracePt t="6187" x="1673225" y="2808288"/>
          <p14:tracePt t="6195" x="1643063" y="2763838"/>
          <p14:tracePt t="6205" x="1584325" y="2719388"/>
          <p14:tracePt t="6211" x="1554163" y="2674938"/>
          <p14:tracePt t="6219" x="1509713" y="2614613"/>
          <p14:tracePt t="6232" x="1463675" y="2554288"/>
          <p14:tracePt t="6235" x="1419225" y="2495550"/>
          <p14:tracePt t="6245" x="1374775" y="2405063"/>
          <p14:tracePt t="6251" x="1330325" y="2316163"/>
          <p14:tracePt t="6261" x="1284288" y="2211388"/>
          <p14:tracePt t="6268" x="1255713" y="2076450"/>
          <p14:tracePt t="6276" x="1225550" y="1971675"/>
          <p14:tracePt t="6284" x="1209675" y="1838325"/>
          <p14:tracePt t="6292" x="1195388" y="1733550"/>
          <p14:tracePt t="6300" x="1195388" y="1689100"/>
          <p14:tracePt t="6310" x="1195388" y="1598613"/>
          <p14:tracePt t="6317" x="1195388" y="1538288"/>
          <p14:tracePt t="6325" x="1195388" y="1493838"/>
          <p14:tracePt t="6333" x="1195388" y="1463675"/>
          <p14:tracePt t="6342" x="1195388" y="1449388"/>
          <p14:tracePt t="6349" x="1209675" y="1435100"/>
          <p14:tracePt t="6365" x="1225550" y="1435100"/>
          <p14:tracePt t="6374" x="1239838" y="1435100"/>
          <p14:tracePt t="6381" x="1270000" y="1435100"/>
          <p14:tracePt t="6390" x="1284288" y="1435100"/>
          <p14:tracePt t="6399" x="1314450" y="1435100"/>
          <p14:tracePt t="6407" x="1344613" y="1435100"/>
          <p14:tracePt t="6415" x="1374775" y="1435100"/>
          <p14:tracePt t="6422" x="1404938" y="1435100"/>
          <p14:tracePt t="6432" x="1449388" y="1419225"/>
          <p14:tracePt t="6439" x="1479550" y="1419225"/>
          <p14:tracePt t="6449" x="1509713" y="1404938"/>
          <p14:tracePt t="6454" x="1538288" y="1389063"/>
          <p14:tracePt t="6465" x="1584325" y="1374775"/>
          <p14:tracePt t="6470" x="1612900" y="1358900"/>
          <p14:tracePt t="6481" x="1658938" y="1344613"/>
          <p14:tracePt t="6486" x="1689100" y="1330325"/>
          <p14:tracePt t="6497" x="1747838" y="1330325"/>
          <p14:tracePt t="6503" x="1778000" y="1330325"/>
          <p14:tracePt t="6511" x="1852613" y="1330325"/>
          <p14:tracePt t="6520" x="1897063" y="1330325"/>
          <p14:tracePt t="6527" x="1927225" y="1330325"/>
          <p14:tracePt t="6536" x="2001838" y="1330325"/>
          <p14:tracePt t="6543" x="2062163" y="1330325"/>
          <p14:tracePt t="6552" x="2106613" y="1330325"/>
          <p14:tracePt t="6560" x="2151063" y="1344613"/>
          <p14:tracePt t="6569" x="2197100" y="1344613"/>
          <p14:tracePt t="6576" x="2255838" y="1358900"/>
          <p14:tracePt t="6583" x="2286000" y="1358900"/>
          <p14:tracePt t="6592" x="2346325" y="1374775"/>
          <p14:tracePt t="6601" x="2374900" y="1389063"/>
          <p14:tracePt t="6608" x="2420938" y="1389063"/>
          <p14:tracePt t="6616" x="2451100" y="1404938"/>
          <p14:tracePt t="6624" x="2479675" y="1404938"/>
          <p14:tracePt t="6633" x="2495550" y="1419225"/>
          <p14:tracePt t="6641" x="2509838" y="1419225"/>
          <p14:tracePt t="6649" x="2525713" y="1435100"/>
          <p14:tracePt t="6657" x="2540000" y="1435100"/>
          <p14:tracePt t="6666" x="2540000" y="1449388"/>
          <p14:tracePt t="6683" x="2554288" y="1449388"/>
          <p14:tracePt t="6689" x="2554288" y="1463675"/>
          <p14:tracePt t="6714" x="2554288" y="1479550"/>
          <p14:tracePt t="6738" x="2554288" y="1493838"/>
          <p14:tracePt t="6771" x="2554288" y="1509713"/>
          <p14:tracePt t="6892" x="2540000" y="1509713"/>
          <p14:tracePt t="6956" x="2540000" y="1493838"/>
          <p14:tracePt t="6968" x="2540000" y="1479550"/>
          <p14:tracePt t="6980" x="2540000" y="1463675"/>
          <p14:tracePt t="6989" x="2540000" y="1449388"/>
          <p14:tracePt t="6999" x="2540000" y="1435100"/>
          <p14:tracePt t="7005" x="2540000" y="1419225"/>
          <p14:tracePt t="7015" x="2540000" y="1404938"/>
          <p14:tracePt t="7031" x="2554288" y="1389063"/>
          <p14:tracePt t="7037" x="2554288" y="1374775"/>
          <p14:tracePt t="7049" x="2570163" y="1358900"/>
          <p14:tracePt t="7053" x="2584450" y="1358900"/>
          <p14:tracePt t="7064" x="2584450" y="1344613"/>
          <p14:tracePt t="7078" x="2600325" y="1330325"/>
          <p14:tracePt t="7094" x="2614613" y="1314450"/>
          <p14:tracePt t="7118" x="2614613" y="1300163"/>
          <p14:tracePt t="7127" x="2628900" y="1300163"/>
          <p14:tracePt t="7150" x="2644775" y="1284288"/>
          <p14:tracePt t="7200" x="2644775" y="1270000"/>
          <p14:tracePt t="7289" x="2628900" y="1284288"/>
          <p14:tracePt t="7298" x="2628900" y="1300163"/>
          <p14:tracePt t="10339" x="2644775" y="1300163"/>
          <p14:tracePt t="10350" x="2659063" y="1300163"/>
          <p14:tracePt t="10363" x="2674938" y="1300163"/>
          <p14:tracePt t="10372" x="2689225" y="1284288"/>
          <p14:tracePt t="10382" x="2705100" y="1284288"/>
          <p14:tracePt t="10387" x="2719388" y="1270000"/>
          <p14:tracePt t="10399" x="2733675" y="1270000"/>
          <p14:tracePt t="10403" x="2749550" y="1270000"/>
          <p14:tracePt t="10411" x="2763838" y="1255713"/>
          <p14:tracePt t="10420" x="2779713" y="1255713"/>
          <p14:tracePt t="10428" x="2794000" y="1255713"/>
          <p14:tracePt t="10437" x="2794000" y="1239838"/>
          <p14:tracePt t="10443" x="2808288" y="1239838"/>
          <p14:tracePt t="10452" x="2824163" y="1239838"/>
          <p14:tracePt t="10477" x="2838450" y="1239838"/>
          <p14:tracePt t="10501" x="2854325" y="1239838"/>
          <p14:tracePt t="10729" x="2838450" y="1239838"/>
          <p14:tracePt t="12648" x="2854325" y="1239838"/>
          <p14:tracePt t="12657" x="2868613" y="1239838"/>
          <p14:tracePt t="12667" x="2882900" y="1239838"/>
          <p14:tracePt t="12669" x="2913063" y="1239838"/>
          <p14:tracePt t="12678" x="2943225" y="1239838"/>
          <p14:tracePt t="12689" x="2973388" y="1239838"/>
          <p14:tracePt t="12694" x="3003550" y="1239838"/>
          <p14:tracePt t="12702" x="3033713" y="1255713"/>
          <p14:tracePt t="12711" x="3062288" y="1255713"/>
          <p14:tracePt t="12720" x="3092450" y="1270000"/>
          <p14:tracePt t="12727" x="3108325" y="1270000"/>
          <p14:tracePt t="12735" x="3136900" y="1284288"/>
          <p14:tracePt t="12743" x="3167063" y="1284288"/>
          <p14:tracePt t="12752" x="3197225" y="1284288"/>
          <p14:tracePt t="12759" x="3213100" y="1284288"/>
          <p14:tracePt t="12767" x="3227388" y="1284288"/>
          <p14:tracePt t="12775" x="3241675" y="1284288"/>
          <p14:tracePt t="12784" x="3257550" y="1284288"/>
          <p14:tracePt t="12792" x="3271838" y="1284288"/>
          <p14:tracePt t="12808" x="3287713" y="1284288"/>
          <p14:tracePt t="12817" x="3302000" y="1284288"/>
          <p14:tracePt t="12824" x="3316288" y="1284288"/>
          <p14:tracePt t="12840" x="3332163" y="1284288"/>
          <p14:tracePt t="12856" x="3362325" y="1284288"/>
          <p14:tracePt t="12866" x="3376613" y="1284288"/>
          <p14:tracePt t="12872" x="3390900" y="1284288"/>
          <p14:tracePt t="12883" x="3406775" y="1284288"/>
          <p14:tracePt t="12899" x="3421063" y="1284288"/>
          <p14:tracePt t="12905" x="3436938" y="1284288"/>
          <p14:tracePt t="12920" x="3451225" y="1284288"/>
          <p14:tracePt t="12937" x="3467100" y="1284288"/>
          <p14:tracePt t="12969" x="3481388" y="1284288"/>
          <p14:tracePt t="14323" x="3481388" y="1270000"/>
          <p14:tracePt t="21759" x="3481388" y="1284288"/>
          <p14:tracePt t="21769" x="3481388" y="1300163"/>
          <p14:tracePt t="21773" x="3481388" y="1344613"/>
          <p14:tracePt t="21782" x="3467100" y="1374775"/>
          <p14:tracePt t="21790" x="3451225" y="1435100"/>
          <p14:tracePt t="21801" x="3421063" y="1479550"/>
          <p14:tracePt t="21806" x="3406775" y="1538288"/>
          <p14:tracePt t="21818" x="3362325" y="1612900"/>
          <p14:tracePt t="21822" x="3332163" y="1689100"/>
          <p14:tracePt t="21832" x="3287713" y="1763713"/>
          <p14:tracePt t="21838" x="3257550" y="1852613"/>
          <p14:tracePt t="21849" x="3227388" y="1897063"/>
          <p14:tracePt t="21854" x="3197225" y="1957388"/>
          <p14:tracePt t="21865" x="3167063" y="2017713"/>
          <p14:tracePt t="21871" x="3136900" y="2092325"/>
          <p14:tracePt t="21881" x="3078163" y="2181225"/>
          <p14:tracePt t="21887" x="3062288" y="2241550"/>
          <p14:tracePt t="21895" x="3033713" y="2300288"/>
          <p14:tracePt t="21903" x="3003550" y="2360613"/>
          <p14:tracePt t="21914" x="2973388" y="2420938"/>
          <p14:tracePt t="21918" x="2943225" y="2479675"/>
          <p14:tracePt t="21927" x="2928938" y="2525713"/>
          <p14:tracePt t="21936" x="2913063" y="2570163"/>
          <p14:tracePt t="21944" x="2898775" y="2628900"/>
          <p14:tracePt t="21952" x="2882900" y="2674938"/>
          <p14:tracePt t="21961" x="2868613" y="2705100"/>
          <p14:tracePt t="21968" x="2854325" y="2733675"/>
          <p14:tracePt t="21976" x="2838450" y="2763838"/>
          <p14:tracePt t="21984" x="2824163" y="2779713"/>
          <p14:tracePt t="23482" x="2868613" y="2779713"/>
          <p14:tracePt t="23492" x="2913063" y="2794000"/>
          <p14:tracePt t="23500" x="2959100" y="2808288"/>
          <p14:tracePt t="23506" x="3003550" y="2824163"/>
          <p14:tracePt t="23514" x="3048000" y="2838450"/>
          <p14:tracePt t="23522" x="3092450" y="2854325"/>
          <p14:tracePt t="23536" x="3136900" y="2868613"/>
          <p14:tracePt t="23538" x="3182938" y="2882900"/>
          <p14:tracePt t="23549" x="3227388" y="2882900"/>
          <p14:tracePt t="23554" x="3257550" y="2898775"/>
          <p14:tracePt t="23562" x="3287713" y="2913063"/>
          <p14:tracePt t="23570" x="3316288" y="2928938"/>
          <p14:tracePt t="23583" x="3346450" y="2959100"/>
          <p14:tracePt t="23586" x="3362325" y="2973388"/>
          <p14:tracePt t="23595" x="3390900" y="2987675"/>
          <p14:tracePt t="23604" x="3421063" y="3017838"/>
          <p14:tracePt t="23611" x="3436938" y="3048000"/>
          <p14:tracePt t="23620" x="3467100" y="3062288"/>
          <p14:tracePt t="23627" x="3495675" y="3122613"/>
          <p14:tracePt t="23636" x="3511550" y="3152775"/>
          <p14:tracePt t="23644" x="3541713" y="3182938"/>
          <p14:tracePt t="23653" x="3556000" y="3227388"/>
          <p14:tracePt t="23659" x="3570288" y="3257550"/>
          <p14:tracePt t="23667" x="3586163" y="3302000"/>
          <p14:tracePt t="23675" x="3600450" y="3316288"/>
          <p14:tracePt t="23684" x="3600450" y="3346450"/>
          <p14:tracePt t="23691" x="3600450" y="3362325"/>
          <p14:tracePt t="23701" x="3616325" y="3376613"/>
          <p14:tracePt t="23708" x="3616325" y="3390900"/>
          <p14:tracePt t="23732" x="3616325" y="3406775"/>
          <p14:tracePt t="23790" x="3600450" y="3406775"/>
          <p14:tracePt t="23815" x="3600450" y="3390900"/>
          <p14:tracePt t="23837" x="3570288" y="3390900"/>
          <p14:tracePt t="24601" x="3570288" y="3406775"/>
          <p14:tracePt t="24607" x="3570288" y="3421063"/>
          <p14:tracePt t="24616" x="3556000" y="3451225"/>
          <p14:tracePt t="24623" x="3556000" y="3481388"/>
          <p14:tracePt t="24631" x="3541713" y="3511550"/>
          <p14:tracePt t="24640" x="3525838" y="3541713"/>
          <p14:tracePt t="24650" x="3511550" y="3586163"/>
          <p14:tracePt t="24655" x="3481388" y="3630613"/>
          <p14:tracePt t="24667" x="3451225" y="3675063"/>
          <p14:tracePt t="24672" x="3436938" y="3721100"/>
          <p14:tracePt t="24682" x="3406775" y="3779838"/>
          <p14:tracePt t="24687" x="3376613" y="3840163"/>
          <p14:tracePt t="24699" x="3332163" y="3898900"/>
          <p14:tracePt t="24704" x="3316288" y="3929063"/>
          <p14:tracePt t="24711" x="3271838" y="3989388"/>
          <p14:tracePt t="24721" x="3241675" y="4033838"/>
          <p14:tracePt t="24728" x="3213100" y="4078288"/>
          <p14:tracePt t="24738" x="3182938" y="4108450"/>
          <p14:tracePt t="24744" x="3152775" y="4138613"/>
          <p14:tracePt t="24752" x="3136900" y="4152900"/>
          <p14:tracePt t="24761" x="3108325" y="4183063"/>
          <p14:tracePt t="24769" x="3092450" y="4183063"/>
          <p14:tracePt t="24777" x="3078163" y="4198938"/>
          <p14:tracePt t="24785" x="3062288" y="4213225"/>
          <p14:tracePt t="24793" x="3048000" y="4213225"/>
          <p14:tracePt t="24801" x="3033713" y="4229100"/>
          <p14:tracePt t="24808" x="3017838" y="4243388"/>
          <p14:tracePt t="24817" x="2987675" y="4257675"/>
          <p14:tracePt t="24826" x="2973388" y="4273550"/>
          <p14:tracePt t="24834" x="2959100" y="4273550"/>
          <p14:tracePt t="24841" x="2943225" y="4287838"/>
          <p14:tracePt t="24850" x="2943225" y="4303713"/>
          <p14:tracePt t="24858" x="2928938" y="4303713"/>
          <p14:tracePt t="24866" x="2913063" y="4303713"/>
          <p14:tracePt t="24875" x="2913063" y="4318000"/>
          <p14:tracePt t="24890" x="2898775" y="4318000"/>
          <p14:tracePt t="24900" x="2898775" y="4332288"/>
          <p14:tracePt t="24915" x="2882900" y="4332288"/>
          <p14:tracePt t="24954" x="2868613" y="4332288"/>
          <p14:tracePt t="25546" x="2838450" y="4332288"/>
          <p14:tracePt t="25554" x="2808288" y="4332288"/>
          <p14:tracePt t="25562" x="2794000" y="4332288"/>
          <p14:tracePt t="25570" x="2719388" y="4332288"/>
          <p14:tracePt t="25583" x="2674938" y="4332288"/>
          <p14:tracePt t="25586" x="2614613" y="4348163"/>
          <p14:tracePt t="25594" x="2554288" y="4348163"/>
          <p14:tracePt t="25605" x="2495550" y="4362450"/>
          <p14:tracePt t="25610" x="2420938" y="4362450"/>
          <p14:tracePt t="25618" x="2346325" y="4362450"/>
          <p14:tracePt t="25627" x="2255838" y="4362450"/>
          <p14:tracePt t="25635" x="2197100" y="4362450"/>
          <p14:tracePt t="25644" x="2151063" y="4362450"/>
          <p14:tracePt t="25651" x="2092325" y="4378325"/>
          <p14:tracePt t="25659" x="2032000" y="4378325"/>
          <p14:tracePt t="25667" x="1971675" y="4392613"/>
          <p14:tracePt t="25676" x="1912938" y="4392613"/>
          <p14:tracePt t="25683" x="1866900" y="4406900"/>
          <p14:tracePt t="25691" x="1838325" y="4422775"/>
          <p14:tracePt t="25699" x="1792288" y="4437063"/>
          <p14:tracePt t="25709" x="1763713" y="4452938"/>
          <p14:tracePt t="25715" x="1733550" y="4467225"/>
          <p14:tracePt t="25724" x="1717675" y="4483100"/>
          <p14:tracePt t="25733" x="1703388" y="4483100"/>
          <p14:tracePt t="25741" x="1673225" y="4497388"/>
          <p14:tracePt t="25764" x="1658938" y="4511675"/>
          <p14:tracePt t="27019" x="1643063" y="4511675"/>
          <p14:tracePt t="27029" x="1628775" y="4527550"/>
          <p14:tracePt t="27035" x="1598613" y="4557713"/>
          <p14:tracePt t="27043" x="1554163" y="4572000"/>
          <p14:tracePt t="27059" x="1524000" y="4602163"/>
          <p14:tracePt t="27060" x="1479550" y="4646613"/>
          <p14:tracePt t="27067" x="1449388" y="4660900"/>
          <p14:tracePt t="27076" x="1404938" y="4706938"/>
          <p14:tracePt t="27083" x="1374775" y="4737100"/>
          <p14:tracePt t="27091" x="1330325" y="4765675"/>
          <p14:tracePt t="27099" x="1314450" y="4795838"/>
          <p14:tracePt t="27107" x="1284288" y="4811713"/>
          <p14:tracePt t="27117" x="1255713" y="4840288"/>
          <p14:tracePt t="27124" x="1225550" y="4856163"/>
          <p14:tracePt t="27133" x="1195388" y="4886325"/>
          <p14:tracePt t="27141" x="1181100" y="4914900"/>
          <p14:tracePt t="27150" x="1150938" y="4945063"/>
          <p14:tracePt t="27157" x="1135063" y="4960938"/>
          <p14:tracePt t="27166" x="1104900" y="5005388"/>
          <p14:tracePt t="27173" x="1090613" y="5035550"/>
          <p14:tracePt t="27183" x="1060450" y="5065713"/>
          <p14:tracePt t="27189" x="1046163" y="5094288"/>
          <p14:tracePt t="27199" x="1030288" y="5124450"/>
          <p14:tracePt t="27205" x="1016000" y="5154613"/>
          <p14:tracePt t="27216" x="985838" y="5184775"/>
          <p14:tracePt t="27221" x="985838" y="5199063"/>
          <p14:tracePt t="27232" x="971550" y="5229225"/>
          <p14:tracePt t="27237" x="955675" y="5245100"/>
          <p14:tracePt t="27248" x="941388" y="5259388"/>
          <p14:tracePt t="27253" x="941388" y="5273675"/>
          <p14:tracePt t="27264" x="927100" y="5303838"/>
          <p14:tracePt t="27278" x="911225" y="5334000"/>
          <p14:tracePt t="27286" x="911225" y="5348288"/>
          <p14:tracePt t="27294" x="911225" y="5364163"/>
          <p14:tracePt t="27303" x="896938" y="5364163"/>
          <p14:tracePt t="27311" x="896938" y="5378450"/>
          <p14:tracePt t="27318" x="896938" y="5394325"/>
          <p14:tracePt t="27327" x="896938" y="5422900"/>
          <p14:tracePt t="27334" x="896938" y="5438775"/>
          <p14:tracePt t="27344" x="896938" y="5453063"/>
          <p14:tracePt t="27351" x="896938" y="5513388"/>
          <p14:tracePt t="27359" x="896938" y="5527675"/>
          <p14:tracePt t="27367" x="896938" y="5573713"/>
          <p14:tracePt t="27375" x="896938" y="5602288"/>
          <p14:tracePt t="27383" x="896938" y="5632450"/>
          <p14:tracePt t="27391" x="896938" y="5662613"/>
          <p14:tracePt t="27399" x="896938" y="5692775"/>
          <p14:tracePt t="27408" x="896938" y="5722938"/>
          <p14:tracePt t="27416" x="896938" y="5737225"/>
          <p14:tracePt t="27423" x="896938" y="5753100"/>
          <p14:tracePt t="27433" x="896938" y="5767388"/>
          <p14:tracePt t="27455" x="896938" y="5781675"/>
          <p14:tracePt t="27481" x="896938" y="5797550"/>
          <p14:tracePt t="27498" x="896938" y="5811838"/>
          <p14:tracePt t="27515" x="896938" y="5827713"/>
          <p14:tracePt t="27537" x="896938" y="5842000"/>
          <p14:tracePt t="28204" x="911225" y="5842000"/>
          <p14:tracePt t="28209" x="927100" y="5856288"/>
          <p14:tracePt t="28224" x="941388" y="5872163"/>
          <p14:tracePt t="28224" x="955675" y="5886450"/>
          <p14:tracePt t="28232" x="971550" y="5886450"/>
          <p14:tracePt t="28242" x="985838" y="5902325"/>
          <p14:tracePt t="28249" x="1001713" y="5916613"/>
          <p14:tracePt t="28265" x="1016000" y="5930900"/>
          <p14:tracePt t="28274" x="1030288" y="5946775"/>
          <p14:tracePt t="28281" x="1046163" y="5946775"/>
          <p14:tracePt t="28290" x="1060450" y="5961063"/>
          <p14:tracePt t="28307" x="1076325" y="5961063"/>
          <p14:tracePt t="28316" x="1090613" y="5976938"/>
          <p14:tracePt t="28322" x="1104900" y="5976938"/>
          <p14:tracePt t="28332" x="1120775" y="5991225"/>
          <p14:tracePt t="28348" x="1135063" y="6007100"/>
          <p14:tracePt t="28354" x="1150938" y="6007100"/>
          <p14:tracePt t="28365" x="1165225" y="6021388"/>
          <p14:tracePt t="28372" x="1181100" y="6021388"/>
          <p14:tracePt t="28378" x="1195388" y="6035675"/>
          <p14:tracePt t="28387" x="1209675" y="6051550"/>
          <p14:tracePt t="28395" x="1225550" y="6051550"/>
          <p14:tracePt t="28404" x="1239838" y="6065838"/>
          <p14:tracePt t="28411" x="1270000" y="6081713"/>
          <p14:tracePt t="28420" x="1284288" y="6081713"/>
          <p14:tracePt t="28427" x="1300163" y="6096000"/>
          <p14:tracePt t="28436" x="1314450" y="6110288"/>
          <p14:tracePt t="28451" x="1330325" y="6126163"/>
          <p14:tracePt t="28460" x="1344613" y="6126163"/>
          <p14:tracePt t="28467" x="1358900" y="6140450"/>
          <p14:tracePt t="28483" x="1374775" y="6140450"/>
          <p14:tracePt t="28492" x="1374775" y="6156325"/>
          <p14:tracePt t="28500" x="1389063" y="6156325"/>
          <p14:tracePt t="28516" x="1404938" y="6156325"/>
          <p14:tracePt t="28524" x="1404938" y="6170613"/>
          <p14:tracePt t="28533" x="1419225" y="6170613"/>
          <p14:tracePt t="28541" x="1435100" y="6184900"/>
          <p14:tracePt t="28556" x="1463675" y="6200775"/>
          <p14:tracePt t="28565" x="1463675" y="6215063"/>
          <p14:tracePt t="28574" x="1479550" y="6215063"/>
          <p14:tracePt t="28581" x="1493838" y="6230938"/>
          <p14:tracePt t="28589" x="1509713" y="6230938"/>
          <p14:tracePt t="28599" x="1524000" y="6245225"/>
          <p14:tracePt t="28606" x="1538288" y="6261100"/>
          <p14:tracePt t="28615" x="1554163" y="6261100"/>
          <p14:tracePt t="30891" x="1568450" y="6261100"/>
          <p14:tracePt t="30899" x="1584325" y="6261100"/>
          <p14:tracePt t="30906" x="1598613" y="6261100"/>
          <p14:tracePt t="30919" x="1628775" y="6245225"/>
          <p14:tracePt t="30922" x="1658938" y="6230938"/>
          <p14:tracePt t="30931" x="1689100" y="6215063"/>
          <p14:tracePt t="30937" x="1717675" y="6184900"/>
          <p14:tracePt t="30945" x="1778000" y="6156325"/>
          <p14:tracePt t="30954" x="1808163" y="6126163"/>
          <p14:tracePt t="30964" x="1852613" y="6081713"/>
          <p14:tracePt t="30969" x="1866900" y="6065838"/>
          <p14:tracePt t="30978" x="1897063" y="6035675"/>
          <p14:tracePt t="30986" x="1927225" y="5991225"/>
          <p14:tracePt t="30995" x="1957388" y="5976938"/>
          <p14:tracePt t="31002" x="1987550" y="5946775"/>
          <p14:tracePt t="31015" x="2001838" y="5930900"/>
          <p14:tracePt t="31018" x="2017713" y="5916613"/>
          <p14:tracePt t="31027" x="2017713" y="5902325"/>
          <p14:tracePt t="31034" x="2032000" y="5886450"/>
          <p14:tracePt t="31060" x="2032000" y="5872163"/>
          <p14:tracePt t="31075" x="2032000" y="5856288"/>
          <p14:tracePt t="31099" x="2032000" y="5842000"/>
          <p14:tracePt t="31108" x="2032000" y="5827713"/>
          <p14:tracePt t="31125" x="2032000" y="5811838"/>
          <p14:tracePt t="31133" x="2032000" y="5797550"/>
          <p14:tracePt t="31157" x="2032000" y="5781675"/>
          <p14:tracePt t="31172" x="2032000" y="5767388"/>
          <p14:tracePt t="31189" x="2017713" y="5767388"/>
          <p14:tracePt t="31205" x="2001838" y="5767388"/>
          <p14:tracePt t="31221" x="1987550" y="5767388"/>
          <p14:tracePt t="31237" x="1971675" y="5767388"/>
          <p14:tracePt t="31248" x="1957388" y="5767388"/>
          <p14:tracePt t="31253" x="1943100" y="5767388"/>
          <p14:tracePt t="31269" x="1927225" y="5767388"/>
          <p14:tracePt t="31278" x="1912938" y="5767388"/>
          <p14:tracePt t="31286" x="1912938" y="5781675"/>
          <p14:tracePt t="31301" x="1897063" y="5781675"/>
          <p14:tracePt t="31318" x="1882775" y="5781675"/>
          <p14:tracePt t="31327" x="1882775" y="5797550"/>
          <p14:tracePt t="31342" x="1866900" y="5797550"/>
          <p14:tracePt t="31351" x="1852613" y="5811838"/>
          <p14:tracePt t="31367" x="1838325" y="5811838"/>
          <p14:tracePt t="31375" x="1822450" y="5811838"/>
          <p14:tracePt t="31383" x="1822450" y="5827713"/>
          <p14:tracePt t="31391" x="1808163" y="5827713"/>
          <p14:tracePt t="31407" x="1792288" y="5842000"/>
          <p14:tracePt t="31424" x="1778000" y="5842000"/>
          <p14:tracePt t="31433" x="1778000" y="5856288"/>
          <p14:tracePt t="31449" x="1778000" y="5872163"/>
          <p14:tracePt t="31466" x="1763713" y="5872163"/>
          <p14:tracePt t="31482" x="1763713" y="5886450"/>
          <p14:tracePt t="31496" x="1763713" y="5902325"/>
          <p14:tracePt t="31529" x="1763713" y="5916613"/>
          <p14:tracePt t="31545" x="1763713" y="5930900"/>
          <p14:tracePt t="31554" x="1778000" y="5930900"/>
          <p14:tracePt t="31577" x="1778000" y="5946775"/>
          <p14:tracePt t="31586" x="1792288" y="5946775"/>
          <p14:tracePt t="31618" x="1808163" y="5946775"/>
          <p14:tracePt t="31634" x="1822450" y="5946775"/>
          <p14:tracePt t="31651" x="1838325" y="5946775"/>
          <p14:tracePt t="31674" x="1852613" y="5946775"/>
          <p14:tracePt t="31698" x="1866900" y="5946775"/>
          <p14:tracePt t="31706" x="1866900" y="5930900"/>
          <p14:tracePt t="31715" x="1882775" y="5930900"/>
          <p14:tracePt t="31739" x="1882775" y="5916613"/>
          <p14:tracePt t="31750" x="1897063" y="5916613"/>
          <p14:tracePt t="31772" x="1897063" y="5902325"/>
          <p14:tracePt t="31782" x="1912938" y="5902325"/>
          <p14:tracePt t="31812" x="1927225" y="5886450"/>
          <p14:tracePt t="31837" x="1927225" y="5872163"/>
          <p14:tracePt t="31861" x="1927225" y="5856288"/>
          <p14:tracePt t="31869" x="1943100" y="5842000"/>
          <p14:tracePt t="31886" x="1943100" y="5827713"/>
          <p14:tracePt t="31893" x="1943100" y="5811838"/>
          <p14:tracePt t="31918" x="1943100" y="5797550"/>
          <p14:tracePt t="32000" x="1927225" y="5797550"/>
          <p14:tracePt t="32023" x="1912938" y="5797550"/>
          <p14:tracePt t="32031" x="1897063" y="5797550"/>
          <p14:tracePt t="32040" x="1882775" y="5797550"/>
          <p14:tracePt t="32055" x="1866900" y="5797550"/>
          <p14:tracePt t="32066" x="1852613" y="5797550"/>
          <p14:tracePt t="32079" x="1838325" y="5797550"/>
          <p14:tracePt t="32096" x="1822450" y="5797550"/>
          <p14:tracePt t="32104" x="1808163" y="5811838"/>
          <p14:tracePt t="32129" x="1792288" y="5811838"/>
          <p14:tracePt t="32136" x="1792288" y="5827713"/>
          <p14:tracePt t="32144" x="1778000" y="5827713"/>
          <p14:tracePt t="32168" x="1778000" y="5842000"/>
          <p14:tracePt t="32177" x="1763713" y="5856288"/>
          <p14:tracePt t="32193" x="1747838" y="5856288"/>
          <p14:tracePt t="32201" x="1747838" y="5872163"/>
          <p14:tracePt t="32217" x="1747838" y="5886450"/>
          <p14:tracePt t="32232" x="1733550" y="5886450"/>
          <p14:tracePt t="32241" x="1733550" y="5902325"/>
          <p14:tracePt t="32250" x="1733550" y="5916613"/>
          <p14:tracePt t="32267" x="1733550" y="5930900"/>
          <p14:tracePt t="32291" x="1733550" y="5946775"/>
          <p14:tracePt t="32306" x="1733550" y="5961063"/>
          <p14:tracePt t="33376" x="1747838" y="5961063"/>
          <p14:tracePt t="33391" x="1763713" y="5961063"/>
          <p14:tracePt t="33406" x="1778000" y="5946775"/>
          <p14:tracePt t="33423" x="1792288" y="5930900"/>
          <p14:tracePt t="33433" x="1808163" y="5930900"/>
          <p14:tracePt t="33455" x="1822450" y="5930900"/>
          <p14:tracePt t="33466" x="1838325" y="5916613"/>
          <p14:tracePt t="33495" x="1852613" y="5916613"/>
          <p14:tracePt t="33504" x="1852613" y="5902325"/>
          <p14:tracePt t="34354" x="1838325" y="5916613"/>
          <p14:tracePt t="34363" x="1822450" y="5930900"/>
          <p14:tracePt t="34371" x="1808163" y="5946775"/>
          <p14:tracePt t="34378" x="1792288" y="5961063"/>
          <p14:tracePt t="34389" x="1792288" y="5976938"/>
          <p14:tracePt t="34394" x="1778000" y="5991225"/>
          <p14:tracePt t="34403" x="1778000" y="6007100"/>
          <p14:tracePt t="34411" x="1763713" y="6007100"/>
          <p14:tracePt t="34419" x="1763713" y="6021388"/>
          <p14:tracePt t="34427" x="1763713" y="6035675"/>
          <p14:tracePt t="34435" x="1747838" y="6051550"/>
          <p14:tracePt t="34443" x="1747838" y="6065838"/>
          <p14:tracePt t="34451" x="1747838" y="6081713"/>
          <p14:tracePt t="34467" x="1747838" y="6096000"/>
          <p14:tracePt t="34475" x="1747838" y="6110288"/>
          <p14:tracePt t="34492" x="1747838" y="6126163"/>
          <p14:tracePt t="34500" x="1747838" y="6140450"/>
          <p14:tracePt t="34508" x="1747838" y="6156325"/>
          <p14:tracePt t="34524" x="1747838" y="6170613"/>
          <p14:tracePt t="34540" x="1747838" y="6184900"/>
          <p14:tracePt t="34565" x="1747838" y="6200775"/>
          <p14:tracePt t="35059" x="1747838" y="6170613"/>
          <p14:tracePt t="35066" x="1747838" y="6140450"/>
          <p14:tracePt t="35075" x="1747838" y="6096000"/>
          <p14:tracePt t="35083" x="1733550" y="6051550"/>
          <p14:tracePt t="35092" x="1717675" y="6021388"/>
          <p14:tracePt t="35101" x="1717675" y="5976938"/>
          <p14:tracePt t="35107" x="1703388" y="5930900"/>
          <p14:tracePt t="35117" x="1689100" y="5886450"/>
          <p14:tracePt t="35123" x="1689100" y="5842000"/>
          <p14:tracePt t="35133" x="1673225" y="5811838"/>
          <p14:tracePt t="35138" x="1658938" y="5767388"/>
          <p14:tracePt t="35148" x="1658938" y="5737225"/>
          <p14:tracePt t="35155" x="1658938" y="5692775"/>
          <p14:tracePt t="35166" x="1643063" y="5662613"/>
          <p14:tracePt t="35171" x="1643063" y="5618163"/>
          <p14:tracePt t="35181" x="1628775" y="5573713"/>
          <p14:tracePt t="35187" x="1628775" y="5527675"/>
          <p14:tracePt t="35195" x="1612900" y="5499100"/>
          <p14:tracePt t="35204" x="1598613" y="5438775"/>
          <p14:tracePt t="35212" x="1598613" y="5408613"/>
          <p14:tracePt t="35221" x="1584325" y="5334000"/>
          <p14:tracePt t="35233" x="1568450" y="5273675"/>
          <p14:tracePt t="35236" x="1568450" y="5214938"/>
          <p14:tracePt t="35245" x="1568450" y="5140325"/>
          <p14:tracePt t="35253" x="1568450" y="5049838"/>
          <p14:tracePt t="35261" x="1554163" y="5005388"/>
          <p14:tracePt t="35268" x="1554163" y="4945063"/>
          <p14:tracePt t="35277" x="1554163" y="4886325"/>
          <p14:tracePt t="35285" x="1554163" y="4811713"/>
          <p14:tracePt t="35293" x="1554163" y="4781550"/>
          <p14:tracePt t="35302" x="1554163" y="4737100"/>
          <p14:tracePt t="35309" x="1538288" y="4706938"/>
          <p14:tracePt t="35318" x="1538288" y="4691063"/>
          <p14:tracePt t="35326" x="1538288" y="4660900"/>
          <p14:tracePt t="35342" x="1538288" y="4646613"/>
          <p14:tracePt t="35374" x="1524000" y="4646613"/>
          <p14:tracePt t="35431" x="1509713" y="4646613"/>
          <p14:tracePt t="35471" x="1493838" y="4646613"/>
          <p14:tracePt t="35503" x="1493838" y="4660900"/>
          <p14:tracePt t="35528" x="1479550" y="4660900"/>
          <p14:tracePt t="35536" x="1479550" y="4676775"/>
          <p14:tracePt t="35577" x="1479550" y="4691063"/>
          <p14:tracePt t="35609" x="1479550" y="4706938"/>
          <p14:tracePt t="35633" x="1463675" y="4706938"/>
          <p14:tracePt t="35641" x="1463675" y="4721225"/>
          <p14:tracePt t="35666" x="1463675" y="4737100"/>
          <p14:tracePt t="35698" x="1463675" y="4751388"/>
          <p14:tracePt t="35730" x="1463675" y="4765675"/>
          <p14:tracePt t="35763" x="1463675" y="4781550"/>
          <p14:tracePt t="35779" x="1463675" y="4795838"/>
          <p14:tracePt t="35811" x="1449388" y="4811713"/>
          <p14:tracePt t="35835" x="1449388" y="4826000"/>
          <p14:tracePt t="35844" x="1435100" y="4840288"/>
          <p14:tracePt t="35853" x="1435100" y="4856163"/>
          <p14:tracePt t="35860" x="1419225" y="4870450"/>
          <p14:tracePt t="35868" x="1419225" y="4886325"/>
          <p14:tracePt t="35876" x="1404938" y="4914900"/>
          <p14:tracePt t="35884" x="1389063" y="4945063"/>
          <p14:tracePt t="35893" x="1358900" y="5005388"/>
          <p14:tracePt t="35900" x="1358900" y="5019675"/>
          <p14:tracePt t="35909" x="1330325" y="5080000"/>
          <p14:tracePt t="35918" x="1314450" y="5110163"/>
          <p14:tracePt t="35925" x="1300163" y="5154613"/>
          <p14:tracePt t="35933" x="1284288" y="5199063"/>
          <p14:tracePt t="35941" x="1270000" y="5229225"/>
          <p14:tracePt t="35951" x="1255713" y="5289550"/>
          <p14:tracePt t="35957" x="1255713" y="5319713"/>
          <p14:tracePt t="35967" x="1255713" y="5348288"/>
          <p14:tracePt t="35973" x="1239838" y="5378450"/>
          <p14:tracePt t="35983" x="1239838" y="5394325"/>
          <p14:tracePt t="35989" x="1239838" y="5422900"/>
          <p14:tracePt t="36006" x="1239838" y="5438775"/>
          <p14:tracePt t="36022" x="1239838" y="5453063"/>
          <p14:tracePt t="36087" x="1255713" y="5453063"/>
          <p14:tracePt t="36095" x="1255713" y="5438775"/>
          <p14:tracePt t="36103" x="1270000" y="5438775"/>
          <p14:tracePt t="36123" x="1270000" y="5422900"/>
          <p14:tracePt t="36127" x="1284288" y="5422900"/>
          <p14:tracePt t="36135" x="1300163" y="5408613"/>
          <p14:tracePt t="36152" x="1314450" y="5394325"/>
          <p14:tracePt t="36159" x="1330325" y="5394325"/>
          <p14:tracePt t="36168" x="1344613" y="5364163"/>
          <p14:tracePt t="36176" x="1374775" y="5334000"/>
          <p14:tracePt t="36184" x="1389063" y="5319713"/>
          <p14:tracePt t="36192" x="1419225" y="5273675"/>
          <p14:tracePt t="36200" x="1449388" y="5229225"/>
          <p14:tracePt t="36208" x="1479550" y="5184775"/>
          <p14:tracePt t="36217" x="1509713" y="5140325"/>
          <p14:tracePt t="36224" x="1538288" y="5110163"/>
          <p14:tracePt t="36233" x="1568450" y="5049838"/>
          <p14:tracePt t="36241" x="1598613" y="5005388"/>
          <p14:tracePt t="36250" x="1612900" y="4960938"/>
          <p14:tracePt t="36256" x="1628775" y="4930775"/>
          <p14:tracePt t="36267" x="1643063" y="4886325"/>
          <p14:tracePt t="36273" x="1658938" y="4856163"/>
          <p14:tracePt t="36284" x="1673225" y="4826000"/>
          <p14:tracePt t="36288" x="1673225" y="4811713"/>
          <p14:tracePt t="36299" x="1673225" y="4795838"/>
          <p14:tracePt t="36305" x="1673225" y="4781550"/>
          <p14:tracePt t="36361" x="1658938" y="4781550"/>
          <p14:tracePt t="36379" x="1643063" y="4781550"/>
          <p14:tracePt t="36394" x="1628775" y="4795838"/>
          <p14:tracePt t="36402" x="1612900" y="4795838"/>
          <p14:tracePt t="36411" x="1598613" y="4795838"/>
          <p14:tracePt t="36419" x="1598613" y="4811713"/>
          <p14:tracePt t="36427" x="1584325" y="4811713"/>
          <p14:tracePt t="36435" x="1584325" y="4826000"/>
          <p14:tracePt t="36442" x="1568450" y="4840288"/>
          <p14:tracePt t="36467" x="1554163" y="4856163"/>
          <p14:tracePt t="36475" x="1554163" y="4870450"/>
          <p14:tracePt t="36491" x="1554163" y="4886325"/>
          <p14:tracePt t="36507" x="1538288" y="4914900"/>
          <p14:tracePt t="36523" x="1538288" y="4930775"/>
          <p14:tracePt t="36533" x="1538288" y="4945063"/>
          <p14:tracePt t="36551" x="1538288" y="4960938"/>
          <p14:tracePt t="36565" x="1538288" y="4975225"/>
          <p14:tracePt t="36938" x="1554163" y="4975225"/>
          <p14:tracePt t="36945" x="1568450" y="4991100"/>
          <p14:tracePt t="36953" x="1628775" y="5019675"/>
          <p14:tracePt t="36960" x="1689100" y="5049838"/>
          <p14:tracePt t="36970" x="1747838" y="5094288"/>
          <p14:tracePt t="36977" x="1822450" y="5140325"/>
          <p14:tracePt t="36985" x="1882775" y="5184775"/>
          <p14:tracePt t="36994" x="1943100" y="5229225"/>
          <p14:tracePt t="37002" x="2032000" y="5289550"/>
          <p14:tracePt t="37010" x="2092325" y="5334000"/>
          <p14:tracePt t="37018" x="2136775" y="5394325"/>
          <p14:tracePt t="37026" x="2181225" y="5453063"/>
          <p14:tracePt t="37034" x="2241550" y="5499100"/>
          <p14:tracePt t="37042" x="2286000" y="5573713"/>
          <p14:tracePt t="37049" x="2316163" y="5632450"/>
          <p14:tracePt t="37058" x="2360613" y="5692775"/>
          <p14:tracePt t="37066" x="2405063" y="5753100"/>
          <p14:tracePt t="37075" x="2405063" y="5781675"/>
          <p14:tracePt t="37083" x="2435225" y="5827713"/>
          <p14:tracePt t="37090" x="2451100" y="5886450"/>
          <p14:tracePt t="37099" x="2479675" y="5930900"/>
          <p14:tracePt t="37107" x="2495550" y="5961063"/>
          <p14:tracePt t="37116" x="2495550" y="5991225"/>
          <p14:tracePt t="37123" x="2509838" y="6007100"/>
          <p14:tracePt t="37133" x="2509838" y="6021388"/>
          <p14:tracePt t="37139" x="2509838" y="6035675"/>
          <p14:tracePt t="37150" x="2525713" y="6035675"/>
          <p14:tracePt t="37155" x="2525713" y="6051550"/>
          <p14:tracePt t="37221" x="2540000" y="6051550"/>
          <p14:tracePt t="37301" x="2554288" y="6051550"/>
          <p14:tracePt t="37350" x="2570163" y="6051550"/>
          <p14:tracePt t="37390" x="2584450" y="6051550"/>
          <p14:tracePt t="37422" x="2600325" y="6051550"/>
          <p14:tracePt t="37455" x="2614613" y="6051550"/>
          <p14:tracePt t="38105" x="2614613" y="6035675"/>
          <p14:tracePt t="38112" x="2614613" y="6021388"/>
          <p14:tracePt t="38118" x="2628900" y="6021388"/>
          <p14:tracePt t="38128" x="2628900" y="6007100"/>
          <p14:tracePt t="38140" x="2644775" y="6007100"/>
          <p14:tracePt t="38143" x="2659063" y="5991225"/>
          <p14:tracePt t="38151" x="2659063" y="5976938"/>
          <p14:tracePt t="38159" x="2674938" y="5976938"/>
          <p14:tracePt t="38176" x="2674938" y="5961063"/>
          <p14:tracePt t="38183" x="2689225" y="5961063"/>
          <p14:tracePt t="38216" x="2705100" y="5961063"/>
          <p14:tracePt t="38224" x="2705100" y="5946775"/>
          <p14:tracePt t="38241" x="2719388" y="5946775"/>
          <p14:tracePt t="38256" x="2733675" y="5946775"/>
          <p14:tracePt t="38281" x="2749550" y="5946775"/>
          <p14:tracePt t="38305" x="2763838" y="5961063"/>
          <p14:tracePt t="38321" x="2779713" y="5976938"/>
          <p14:tracePt t="38338" x="2794000" y="5991225"/>
          <p14:tracePt t="38354" x="2794000" y="6007100"/>
          <p14:tracePt t="38362" x="2794000" y="6021388"/>
          <p14:tracePt t="38370" x="2808288" y="6035675"/>
          <p14:tracePt t="38385" x="2808288" y="6051550"/>
          <p14:tracePt t="38393" x="2808288" y="6065838"/>
          <p14:tracePt t="38402" x="2808288" y="6081713"/>
          <p14:tracePt t="38411" x="2808288" y="6096000"/>
          <p14:tracePt t="38418" x="2808288" y="6110288"/>
          <p14:tracePt t="38426" x="2808288" y="6126163"/>
          <p14:tracePt t="38434" x="2808288" y="6140450"/>
          <p14:tracePt t="38443" x="2794000" y="6140450"/>
          <p14:tracePt t="38451" x="2779713" y="6170613"/>
          <p14:tracePt t="38459" x="2763838" y="6184900"/>
          <p14:tracePt t="38467" x="2749550" y="6200775"/>
          <p14:tracePt t="38476" x="2733675" y="6215063"/>
          <p14:tracePt t="38483" x="2705100" y="6230938"/>
          <p14:tracePt t="38491" x="2674938" y="6245225"/>
          <p14:tracePt t="38500" x="2659063" y="6261100"/>
          <p14:tracePt t="38508" x="2644775" y="6261100"/>
          <p14:tracePt t="38516" x="2628900" y="6261100"/>
          <p14:tracePt t="38523" x="2614613" y="6261100"/>
          <p14:tracePt t="38533" x="2600325" y="6261100"/>
          <p14:tracePt t="38540" x="2584450" y="6261100"/>
          <p14:tracePt t="38549" x="2570163" y="6261100"/>
          <p14:tracePt t="38555" x="2540000" y="6261100"/>
          <p14:tracePt t="38565" x="2525713" y="6230938"/>
          <p14:tracePt t="38572" x="2509838" y="6200775"/>
          <p14:tracePt t="38579" x="2479675" y="6184900"/>
          <p14:tracePt t="38588" x="2465388" y="6156325"/>
          <p14:tracePt t="38598" x="2451100" y="6126163"/>
          <p14:tracePt t="38605" x="2435225" y="6096000"/>
          <p14:tracePt t="38612" x="2420938" y="6065838"/>
          <p14:tracePt t="38621" x="2420938" y="6051550"/>
          <p14:tracePt t="38629" x="2405063" y="6035675"/>
          <p14:tracePt t="38636" x="2405063" y="6007100"/>
          <p14:tracePt t="38644" x="2405063" y="5991225"/>
          <p14:tracePt t="38653" x="2405063" y="5976938"/>
          <p14:tracePt t="38661" x="2405063" y="5961063"/>
          <p14:tracePt t="38670" x="2405063" y="5946775"/>
          <p14:tracePt t="38677" x="2405063" y="5930900"/>
          <p14:tracePt t="38686" x="2405063" y="5916613"/>
          <p14:tracePt t="38693" x="2405063" y="5902325"/>
          <p14:tracePt t="38702" x="2405063" y="5886450"/>
          <p14:tracePt t="38717" x="2420938" y="5872163"/>
          <p14:tracePt t="38734" x="2435225" y="5872163"/>
          <p14:tracePt t="38741" x="2435225" y="5856288"/>
          <p14:tracePt t="38750" x="2451100" y="5856288"/>
          <p14:tracePt t="38767" x="2465388" y="5856288"/>
          <p14:tracePt t="38783" x="2479675" y="5842000"/>
          <p14:tracePt t="38790" x="2495550" y="5842000"/>
          <p14:tracePt t="38800" x="2509838" y="5842000"/>
          <p14:tracePt t="38816" x="2525713" y="5842000"/>
          <p14:tracePt t="38834" x="2540000" y="5842000"/>
          <p14:tracePt t="38855" x="2554288" y="5842000"/>
          <p14:tracePt t="39099" x="2554288" y="5811838"/>
          <p14:tracePt t="39106" x="2554288" y="5781675"/>
          <p14:tracePt t="39116" x="2584450" y="5753100"/>
          <p14:tracePt t="39122" x="2614613" y="5707063"/>
          <p14:tracePt t="39131" x="2628900" y="5676900"/>
          <p14:tracePt t="39138" x="2674938" y="5588000"/>
          <p14:tracePt t="39150" x="2719388" y="5499100"/>
          <p14:tracePt t="39154" x="2763838" y="5422900"/>
          <p14:tracePt t="39165" x="2794000" y="5334000"/>
          <p14:tracePt t="39171" x="2824163" y="5245100"/>
          <p14:tracePt t="39179" x="2854325" y="5168900"/>
          <p14:tracePt t="39187" x="2868613" y="5124450"/>
          <p14:tracePt t="39195" x="2882900" y="5080000"/>
          <p14:tracePt t="39203" x="2898775" y="5019675"/>
          <p14:tracePt t="39211" x="2898775" y="4975225"/>
          <p14:tracePt t="39220" x="2913063" y="4945063"/>
          <p14:tracePt t="39228" x="2913063" y="4930775"/>
          <p14:tracePt t="39236" x="2913063" y="4914900"/>
          <p14:tracePt t="39244" x="2913063" y="4900613"/>
          <p14:tracePt t="39252" x="2913063" y="4886325"/>
          <p14:tracePt t="39276" x="2898775" y="4886325"/>
          <p14:tracePt t="39284" x="2882900" y="4870450"/>
          <p14:tracePt t="39292" x="2868613" y="4870450"/>
          <p14:tracePt t="39300" x="2838450" y="4856163"/>
          <p14:tracePt t="39308" x="2824163" y="4840288"/>
          <p14:tracePt t="39316" x="2794000" y="4840288"/>
          <p14:tracePt t="39326" x="2763838" y="4811713"/>
          <p14:tracePt t="39333" x="2733675" y="4795838"/>
          <p14:tracePt t="39341" x="2705100" y="4795838"/>
          <p14:tracePt t="39349" x="2674938" y="4765675"/>
          <p14:tracePt t="39358" x="2644775" y="4751388"/>
          <p14:tracePt t="39366" x="2614613" y="4751388"/>
          <p14:tracePt t="39374" x="2600325" y="4737100"/>
          <p14:tracePt t="39384" x="2570163" y="4721225"/>
          <p14:tracePt t="39390" x="2554288" y="4706938"/>
          <p14:tracePt t="39401" x="2525713" y="4691063"/>
          <p14:tracePt t="39405" x="2495550" y="4676775"/>
          <p14:tracePt t="39417" x="2479675" y="4660900"/>
          <p14:tracePt t="39422" x="2465388" y="4646613"/>
          <p14:tracePt t="39432" x="2451100" y="4646613"/>
          <p14:tracePt t="39437" x="2420938" y="4632325"/>
          <p14:tracePt t="39449" x="2405063" y="4616450"/>
          <p14:tracePt t="39454" x="2374900" y="4602163"/>
          <p14:tracePt t="39465" x="2360613" y="4602163"/>
          <p14:tracePt t="39470" x="2346325" y="4586288"/>
          <p14:tracePt t="39479" x="2330450" y="4572000"/>
          <p14:tracePt t="39487" x="2316163" y="4572000"/>
          <p14:tracePt t="39495" x="2300288" y="4572000"/>
          <p14:tracePt t="39503" x="2286000" y="4557713"/>
          <p14:tracePt t="39519" x="2271713" y="4557713"/>
          <p14:tracePt t="39601" x="2271713" y="4572000"/>
          <p14:tracePt t="39658" x="2271713" y="4586288"/>
          <p14:tracePt t="39673" x="2286000" y="4586288"/>
          <p14:tracePt t="39697" x="2300288" y="4586288"/>
          <p14:tracePt t="44178" x="2300288" y="4602163"/>
          <p14:tracePt t="44187" x="2286000" y="4646613"/>
          <p14:tracePt t="44193" x="2271713" y="4676775"/>
          <p14:tracePt t="44202" x="2241550" y="4737100"/>
          <p14:tracePt t="44211" x="2225675" y="4751388"/>
          <p14:tracePt t="44222" x="2197100" y="4795838"/>
          <p14:tracePt t="44225" x="2181225" y="4826000"/>
          <p14:tracePt t="44234" x="2151063" y="4870450"/>
          <p14:tracePt t="44242" x="2136775" y="4900613"/>
          <p14:tracePt t="44249" x="2120900" y="4914900"/>
          <p14:tracePt t="44258" x="2106613" y="4960938"/>
          <p14:tracePt t="44266" x="2092325" y="4975225"/>
          <p14:tracePt t="44276" x="2092325" y="4991100"/>
          <p14:tracePt t="44282" x="2092325" y="5019675"/>
          <p14:tracePt t="44291" x="2076450" y="5035550"/>
          <p14:tracePt t="44300" x="2062163" y="5049838"/>
          <p14:tracePt t="44308" x="2062163" y="5065713"/>
          <p14:tracePt t="44317" x="2046288" y="5094288"/>
          <p14:tracePt t="44323" x="2046288" y="5110163"/>
          <p14:tracePt t="44333" x="2032000" y="5124450"/>
          <p14:tracePt t="44339" x="2032000" y="5154613"/>
          <p14:tracePt t="44348" x="2017713" y="5168900"/>
          <p14:tracePt t="44356" x="2001838" y="5184775"/>
          <p14:tracePt t="44365" x="2001838" y="5199063"/>
          <p14:tracePt t="44372" x="1987550" y="5214938"/>
          <p14:tracePt t="44379" x="1987550" y="5229225"/>
          <p14:tracePt t="44387" x="1971675" y="5229225"/>
          <p14:tracePt t="44396" x="1971675" y="5245100"/>
          <p14:tracePt t="44404" x="1957388" y="5259388"/>
          <p14:tracePt t="44412" x="1957388" y="5273675"/>
          <p14:tracePt t="44420" x="1943100" y="5289550"/>
          <p14:tracePt t="44428" x="1943100" y="5303838"/>
          <p14:tracePt t="44437" x="1927225" y="5319713"/>
          <p14:tracePt t="44452" x="1912938" y="5334000"/>
          <p14:tracePt t="44461" x="1912938" y="5348288"/>
          <p14:tracePt t="44469" x="1912938" y="5364163"/>
          <p14:tracePt t="44477" x="1897063" y="5378450"/>
          <p14:tracePt t="44493" x="1897063" y="5394325"/>
          <p14:tracePt t="44501" x="1882775" y="5394325"/>
          <p14:tracePt t="44509" x="1882775" y="5408613"/>
          <p14:tracePt t="44517" x="1882775" y="5422900"/>
          <p14:tracePt t="44525" x="1866900" y="5422900"/>
          <p14:tracePt t="44549" x="1866900" y="5438775"/>
          <p14:tracePt t="44568" x="1852613" y="5438775"/>
          <p14:tracePt t="44648" x="1838325" y="5438775"/>
          <p14:tracePt t="44687" x="1838325" y="5422900"/>
          <p14:tracePt t="44752" x="1822450" y="5408613"/>
          <p14:tracePt t="44785" x="1808163" y="5394325"/>
          <p14:tracePt t="44802" x="1808163" y="5378450"/>
          <p14:tracePt t="44819" x="1792288" y="5364163"/>
          <p14:tracePt t="44834" x="1778000" y="5348288"/>
          <p14:tracePt t="44841" x="1778000" y="5334000"/>
          <p14:tracePt t="44850" x="1763713" y="5334000"/>
          <p14:tracePt t="44857" x="1763713" y="5319713"/>
          <p14:tracePt t="44868" x="1763713" y="5303838"/>
          <p14:tracePt t="44873" x="1747838" y="5289550"/>
          <p14:tracePt t="44889" x="1733550" y="5273675"/>
          <p14:tracePt t="44900" x="1733550" y="5259388"/>
          <p14:tracePt t="44905" x="1733550" y="5245100"/>
          <p14:tracePt t="44915" x="1733550" y="5229225"/>
          <p14:tracePt t="44921" x="1717675" y="5214938"/>
          <p14:tracePt t="44933" x="1717675" y="5199063"/>
          <p14:tracePt t="44937" x="1717675" y="5168900"/>
          <p14:tracePt t="44946" x="1717675" y="5154613"/>
          <p14:tracePt t="44954" x="1717675" y="5140325"/>
          <p14:tracePt t="44962" x="1717675" y="5124450"/>
          <p14:tracePt t="44971" x="1703388" y="5110163"/>
          <p14:tracePt t="44979" x="1703388" y="5094288"/>
          <p14:tracePt t="44986" x="1703388" y="5080000"/>
          <p14:tracePt t="44995" x="1689100" y="5065713"/>
          <p14:tracePt t="45011" x="1689100" y="5049838"/>
          <p14:tracePt t="45020" x="1673225" y="5035550"/>
          <p14:tracePt t="45036" x="1673225" y="5019675"/>
          <p14:tracePt t="45051" x="1673225" y="5005388"/>
          <p14:tracePt t="45059" x="1658938" y="5005388"/>
          <p14:tracePt t="45067" x="1658938" y="4991100"/>
          <p14:tracePt t="45084" x="1658938" y="4975225"/>
          <p14:tracePt t="45116" x="1643063" y="4975225"/>
          <p14:tracePt t="45140" x="1643063" y="4960938"/>
          <p14:tracePt t="45189" x="1628775" y="4960938"/>
          <p14:tracePt t="45230" x="1612900" y="4960938"/>
          <p14:tracePt t="45246" x="1598613" y="4960938"/>
          <p14:tracePt t="45263" x="1584325" y="4960938"/>
          <p14:tracePt t="45270" x="1584325" y="4975225"/>
          <p14:tracePt t="45278" x="1568450" y="4975225"/>
          <p14:tracePt t="45287" x="1568450" y="4991100"/>
          <p14:tracePt t="45295" x="1554163" y="5005388"/>
          <p14:tracePt t="45310" x="1538288" y="5019675"/>
          <p14:tracePt t="45318" x="1538288" y="5035550"/>
          <p14:tracePt t="45328" x="1538288" y="5049838"/>
          <p14:tracePt t="45334" x="1524000" y="5049838"/>
          <p14:tracePt t="45343" x="1524000" y="5065713"/>
          <p14:tracePt t="45359" x="1524000" y="5080000"/>
          <p14:tracePt t="45383" x="1524000" y="5094288"/>
          <p14:tracePt t="45391" x="1524000" y="5110163"/>
          <p14:tracePt t="45408" x="1524000" y="5124450"/>
          <p14:tracePt t="45424" x="1524000" y="5140325"/>
          <p14:tracePt t="45433" x="1524000" y="5154613"/>
          <p14:tracePt t="45440" x="1524000" y="5168900"/>
          <p14:tracePt t="45450" x="1524000" y="5184775"/>
          <p14:tracePt t="45457" x="1509713" y="5199063"/>
          <p14:tracePt t="45467" x="1509713" y="5214938"/>
          <p14:tracePt t="45472" x="1509713" y="5229225"/>
          <p14:tracePt t="45490" x="1493838" y="5245100"/>
          <p14:tracePt t="45499" x="1493838" y="5259388"/>
          <p14:tracePt t="45513" x="1493838" y="5273675"/>
          <p14:tracePt t="45521" x="1493838" y="5289550"/>
          <p14:tracePt t="45537" x="1493838" y="5303838"/>
          <p14:tracePt t="45545" x="1493838" y="5319713"/>
          <p14:tracePt t="45554" x="1493838" y="5334000"/>
          <p14:tracePt t="45562" x="1493838" y="5348288"/>
          <p14:tracePt t="45570" x="1493838" y="5378450"/>
          <p14:tracePt t="45578" x="1493838" y="5394325"/>
          <p14:tracePt t="45587" x="1493838" y="5422900"/>
          <p14:tracePt t="45593" x="1493838" y="5453063"/>
          <p14:tracePt t="45602" x="1493838" y="5468938"/>
          <p14:tracePt t="45610" x="1493838" y="5499100"/>
          <p14:tracePt t="45618" x="1493838" y="5543550"/>
          <p14:tracePt t="45627" x="1493838" y="5557838"/>
          <p14:tracePt t="45634" x="1493838" y="5588000"/>
          <p14:tracePt t="45642" x="1493838" y="5602288"/>
          <p14:tracePt t="45650" x="1493838" y="5632450"/>
          <p14:tracePt t="45659" x="1493838" y="5648325"/>
          <p14:tracePt t="45666" x="1493838" y="5662613"/>
          <p14:tracePt t="45675" x="1493838" y="5676900"/>
          <p14:tracePt t="45684" x="1493838" y="5692775"/>
          <p14:tracePt t="45692" x="1493838" y="5707063"/>
          <p14:tracePt t="45700" x="1493838" y="5722938"/>
          <p14:tracePt t="45707" x="1493838" y="5737225"/>
          <p14:tracePt t="45717" x="1493838" y="5753100"/>
          <p14:tracePt t="45732" x="1493838" y="5767388"/>
          <p14:tracePt t="45749" x="1493838" y="5781675"/>
          <p14:tracePt t="45755" x="1509713" y="5781675"/>
          <p14:tracePt t="45771" x="1509713" y="5797550"/>
          <p14:tracePt t="45782" x="1524000" y="5797550"/>
          <p14:tracePt t="45804" x="1538288" y="5811838"/>
          <p14:tracePt t="45829" x="1554163" y="5811838"/>
          <p14:tracePt t="45854" x="1568450" y="5811838"/>
          <p14:tracePt t="45861" x="1584325" y="5827713"/>
          <p14:tracePt t="45886" x="1598613" y="5827713"/>
          <p14:tracePt t="45901" x="1612900" y="5827713"/>
          <p14:tracePt t="45918" x="1612900" y="5842000"/>
          <p14:tracePt t="45934" x="1628775" y="5842000"/>
          <p14:tracePt t="45974" x="1643063" y="5842000"/>
          <p14:tracePt t="46023" x="1658938" y="5842000"/>
          <p14:tracePt t="46842" x="1673225" y="5842000"/>
          <p14:tracePt t="46851" x="1689100" y="5842000"/>
          <p14:tracePt t="46856" x="1703388" y="5842000"/>
          <p14:tracePt t="46876" x="1717675" y="5856288"/>
          <p14:tracePt t="46883" x="1733550" y="5856288"/>
          <p14:tracePt t="46889" x="1747838" y="5856288"/>
          <p14:tracePt t="46899" x="1747838" y="5872163"/>
          <p14:tracePt t="46905" x="1763713" y="5872163"/>
          <p14:tracePt t="46916" x="1778000" y="5886450"/>
          <p14:tracePt t="46937" x="1792288" y="5886450"/>
          <p14:tracePt t="46953" x="1792288" y="5902325"/>
          <p14:tracePt t="46969" x="1808163" y="5902325"/>
          <p14:tracePt t="47027" x="1822450" y="5902325"/>
          <p14:tracePt t="47043" x="1822450" y="5916613"/>
          <p14:tracePt t="47058" x="1838325" y="5916613"/>
          <p14:tracePt t="47108" x="1852613" y="5916613"/>
          <p14:tracePt t="47157" x="1852613" y="5930900"/>
          <p14:tracePt t="47269" x="1866900" y="5946775"/>
          <p14:tracePt t="47334" x="1882775" y="5946775"/>
          <p14:tracePt t="47353" x="1882775" y="5961063"/>
          <p14:tracePt t="47505" x="1866900" y="5961063"/>
          <p14:tracePt t="47552" x="1866900" y="5946775"/>
          <p14:tracePt t="47561" x="1852613" y="5946775"/>
          <p14:tracePt t="47593" x="1838325" y="5946775"/>
          <p14:tracePt t="47618" x="1838325" y="5930900"/>
          <p14:tracePt t="47643" x="1822450" y="5930900"/>
          <p14:tracePt t="47698" x="1822450" y="5916613"/>
          <p14:tracePt t="47722" x="1808163" y="5916613"/>
          <p14:tracePt t="47741" x="1808163" y="5902325"/>
          <p14:tracePt t="47780" x="1808163" y="5886450"/>
          <p14:tracePt t="47796" x="1808163" y="5872163"/>
          <p14:tracePt t="47828" x="1808163" y="5856288"/>
          <p14:tracePt t="47860" x="1808163" y="5842000"/>
          <p14:tracePt t="47868" x="1792288" y="5842000"/>
          <p14:tracePt t="47901" x="1792288" y="5827713"/>
          <p14:tracePt t="47933" x="1792288" y="5811838"/>
          <p14:tracePt t="47942" x="1778000" y="5811838"/>
          <p14:tracePt t="47974" x="1763713" y="5797550"/>
          <p14:tracePt t="48014" x="1747838" y="5781675"/>
          <p14:tracePt t="48046" x="1733550" y="5781675"/>
          <p14:tracePt t="48054" x="1733550" y="5767388"/>
          <p14:tracePt t="48079" x="1717675" y="5767388"/>
          <p14:tracePt t="48095" x="1703388" y="5753100"/>
          <p14:tracePt t="48111" x="1689100" y="5753100"/>
          <p14:tracePt t="48136" x="1673225" y="5737225"/>
          <p14:tracePt t="48151" x="1658938" y="5722938"/>
          <p14:tracePt t="48184" x="1643063" y="5707063"/>
          <p14:tracePt t="48678" x="1643063" y="5692775"/>
          <p14:tracePt t="48685" x="1643063" y="5676900"/>
          <p14:tracePt t="48693" x="1628775" y="5648325"/>
          <p14:tracePt t="48701" x="1628775" y="5632450"/>
          <p14:tracePt t="48711" x="1612900" y="5618163"/>
          <p14:tracePt t="48717" x="1612900" y="5588000"/>
          <p14:tracePt t="48726" x="1612900" y="5573713"/>
          <p14:tracePt t="48736" x="1598613" y="5543550"/>
          <p14:tracePt t="48743" x="1598613" y="5527675"/>
          <p14:tracePt t="48750" x="1584325" y="5499100"/>
          <p14:tracePt t="48759" x="1584325" y="5483225"/>
          <p14:tracePt t="48767" x="1584325" y="5453063"/>
          <p14:tracePt t="48776" x="1584325" y="5438775"/>
          <p14:tracePt t="48782" x="1568450" y="5422900"/>
          <p14:tracePt t="48801" x="1568450" y="5408613"/>
          <p14:tracePt t="48823" x="1568450" y="5394325"/>
          <p14:tracePt t="48873" x="1568450" y="5378450"/>
          <p14:tracePt t="48896" x="1554163" y="5364163"/>
          <p14:tracePt t="48929" x="1554163" y="5348288"/>
          <p14:tracePt t="48961" x="1554163" y="5334000"/>
          <p14:tracePt t="48977" x="1554163" y="5319713"/>
          <p14:tracePt t="48993" x="1554163" y="5303838"/>
          <p14:tracePt t="49010" x="1554163" y="5289550"/>
          <p14:tracePt t="49017" x="1554163" y="5273675"/>
          <p14:tracePt t="49026" x="1554163" y="5259388"/>
          <p14:tracePt t="49034" x="1554163" y="5245100"/>
          <p14:tracePt t="49042" x="1538288" y="5245100"/>
          <p14:tracePt t="49051" x="1538288" y="5229225"/>
          <p14:tracePt t="49058" x="1538288" y="5214938"/>
          <p14:tracePt t="49068" x="1538288" y="5199063"/>
          <p14:tracePt t="49074" x="1538288" y="5184775"/>
          <p14:tracePt t="49090" x="1538288" y="5168900"/>
          <p14:tracePt t="49101" x="1524000" y="5154613"/>
          <p14:tracePt t="49106" x="1524000" y="5140325"/>
          <p14:tracePt t="49122" x="1524000" y="5124450"/>
          <p14:tracePt t="49132" x="1524000" y="5110163"/>
          <p14:tracePt t="49149" x="1524000" y="5094288"/>
          <p14:tracePt t="49154" x="1524000" y="5080000"/>
          <p14:tracePt t="49172" x="1524000" y="5065713"/>
          <p14:tracePt t="49187" x="1524000" y="5049838"/>
          <p14:tracePt t="49195" x="1524000" y="5035550"/>
          <p14:tracePt t="49212" x="1524000" y="5019675"/>
          <p14:tracePt t="49220" x="1524000" y="5005388"/>
          <p14:tracePt t="49244" x="1524000" y="4991100"/>
          <p14:tracePt t="49260" x="1524000" y="4975225"/>
          <p14:tracePt t="49383" x="1509713" y="4975225"/>
          <p14:tracePt t="50021" x="1509713" y="5005388"/>
          <p14:tracePt t="50030" x="1509713" y="5035550"/>
          <p14:tracePt t="50038" x="1524000" y="5049838"/>
          <p14:tracePt t="50046" x="1538288" y="5110163"/>
          <p14:tracePt t="50058" x="1538288" y="5124450"/>
          <p14:tracePt t="50062" x="1554163" y="5168900"/>
          <p14:tracePt t="50070" x="1568450" y="5229225"/>
          <p14:tracePt t="50078" x="1568450" y="5245100"/>
          <p14:tracePt t="50087" x="1584325" y="5289550"/>
          <p14:tracePt t="50094" x="1598613" y="5334000"/>
          <p14:tracePt t="50102" x="1612900" y="5378450"/>
          <p14:tracePt t="50111" x="1628775" y="5408613"/>
          <p14:tracePt t="50119" x="1643063" y="5438775"/>
          <p14:tracePt t="50126" x="1643063" y="5468938"/>
          <p14:tracePt t="50135" x="1658938" y="5499100"/>
          <p14:tracePt t="50143" x="1673225" y="5513388"/>
          <p14:tracePt t="50152" x="1689100" y="5527675"/>
          <p14:tracePt t="50159" x="1689100" y="5543550"/>
          <p14:tracePt t="50167" x="1703388" y="5557838"/>
          <p14:tracePt t="50175" x="1703388" y="5588000"/>
          <p14:tracePt t="50183" x="1717675" y="5588000"/>
          <p14:tracePt t="50191" x="1733550" y="5602288"/>
          <p14:tracePt t="50200" x="1733550" y="5618163"/>
          <p14:tracePt t="50208" x="1747838" y="5632450"/>
          <p14:tracePt t="50216" x="1763713" y="5648325"/>
          <p14:tracePt t="50223" x="1763713" y="5676900"/>
          <p14:tracePt t="50233" x="1792288" y="5692775"/>
          <p14:tracePt t="50240" x="1808163" y="5722938"/>
          <p14:tracePt t="50250" x="1822450" y="5737225"/>
          <p14:tracePt t="50255" x="1838325" y="5767388"/>
          <p14:tracePt t="50266" x="1866900" y="5797550"/>
          <p14:tracePt t="50272" x="1897063" y="5827713"/>
          <p14:tracePt t="50283" x="1912938" y="5856288"/>
          <p14:tracePt t="50288" x="1943100" y="5886450"/>
          <p14:tracePt t="50298" x="1971675" y="5930900"/>
          <p14:tracePt t="50305" x="2001838" y="5946775"/>
          <p14:tracePt t="50316" x="2032000" y="5976938"/>
          <p14:tracePt t="50320" x="2062163" y="5991225"/>
          <p14:tracePt t="50331" x="2092325" y="6021388"/>
          <p14:tracePt t="50336" x="2120900" y="6051550"/>
          <p14:tracePt t="50348" x="2166938" y="6081713"/>
          <p14:tracePt t="50352" x="2211388" y="6110288"/>
          <p14:tracePt t="50365" x="2271713" y="6126163"/>
          <p14:tracePt t="50369" x="2330450" y="6156325"/>
          <p14:tracePt t="50381" x="2390775" y="6170613"/>
          <p14:tracePt t="50386" x="2451100" y="6200775"/>
          <p14:tracePt t="50398" x="2479675" y="6215063"/>
          <p14:tracePt t="50402" x="2525713" y="6230938"/>
          <p14:tracePt t="50415" x="2570163" y="6245225"/>
          <p14:tracePt t="50417" x="2600325" y="6275388"/>
          <p14:tracePt t="50882" x="2628900" y="6275388"/>
          <p14:tracePt t="50888" x="2659063" y="6261100"/>
          <p14:tracePt t="50896" x="2705100" y="6245225"/>
          <p14:tracePt t="50904" x="2763838" y="6230938"/>
          <p14:tracePt t="50912" x="2808288" y="6215063"/>
          <p14:tracePt t="50922" x="2868613" y="6184900"/>
          <p14:tracePt t="50928" x="2928938" y="6170613"/>
          <p14:tracePt t="50935" x="2959100" y="6156325"/>
          <p14:tracePt t="50944" x="3033713" y="6126163"/>
          <p14:tracePt t="50953" x="3092450" y="6110288"/>
          <p14:tracePt t="50960" x="3136900" y="6081713"/>
          <p14:tracePt t="50969" x="3167063" y="6081713"/>
          <p14:tracePt t="50976" x="3213100" y="6065838"/>
          <p14:tracePt t="50985" x="3257550" y="6035675"/>
          <p14:tracePt t="50992" x="3302000" y="6021388"/>
          <p14:tracePt t="51000" x="3346450" y="6021388"/>
          <p14:tracePt t="51009" x="3376613" y="6007100"/>
          <p14:tracePt t="51017" x="3421063" y="5991225"/>
          <p14:tracePt t="51024" x="3451225" y="5976938"/>
          <p14:tracePt t="51034" x="3481388" y="5961063"/>
          <p14:tracePt t="51042" x="3525838" y="5946775"/>
          <p14:tracePt t="51050" x="3556000" y="5930900"/>
          <p14:tracePt t="51057" x="3600450" y="5902325"/>
          <p14:tracePt t="51067" x="3630613" y="5902325"/>
          <p14:tracePt t="51073" x="3660775" y="5872163"/>
          <p14:tracePt t="51084" x="3690938" y="5856288"/>
          <p14:tracePt t="51090" x="3735388" y="5842000"/>
          <p14:tracePt t="51101" x="3765550" y="5811838"/>
          <p14:tracePt t="51106" x="3810000" y="5797550"/>
          <p14:tracePt t="51117" x="3840163" y="5781675"/>
          <p14:tracePt t="51123" x="3884613" y="5767388"/>
          <p14:tracePt t="51132" x="3898900" y="5753100"/>
          <p14:tracePt t="51138" x="3929063" y="5753100"/>
          <p14:tracePt t="51150" x="3959225" y="5737225"/>
          <p14:tracePt t="51154" x="3975100" y="5722938"/>
          <p14:tracePt t="51164" x="3989388" y="5722938"/>
          <p14:tracePt t="51170" x="3989388" y="5707063"/>
          <p14:tracePt t="51181" x="4003675" y="5707063"/>
          <p14:tracePt t="51788" x="4019550" y="5707063"/>
          <p14:tracePt t="51794" x="4049713" y="5707063"/>
          <p14:tracePt t="51802" x="4078288" y="5722938"/>
          <p14:tracePt t="51811" x="4094163" y="5722938"/>
          <p14:tracePt t="51824" x="4124325" y="5737225"/>
          <p14:tracePt t="51826" x="4138613" y="5753100"/>
          <p14:tracePt t="51834" x="4152900" y="5753100"/>
          <p14:tracePt t="51842" x="4168775" y="5767388"/>
          <p14:tracePt t="51851" x="4183063" y="5767388"/>
          <p14:tracePt t="51860" x="4198938" y="5781675"/>
          <p14:tracePt t="51867" x="4229100" y="5781675"/>
          <p14:tracePt t="51875" x="4243388" y="5797550"/>
          <p14:tracePt t="51891" x="4257675" y="5811838"/>
          <p14:tracePt t="51900" x="4273550" y="5811838"/>
          <p14:tracePt t="51907" x="4273550" y="5827713"/>
          <p14:tracePt t="51917" x="4287838" y="5827713"/>
          <p14:tracePt t="51924" x="4303713" y="5842000"/>
          <p14:tracePt t="51934" x="4318000" y="5856288"/>
          <p14:tracePt t="51950" x="4332288" y="5872163"/>
          <p14:tracePt t="51957" x="4348163" y="5872163"/>
          <p14:tracePt t="51966" x="4348163" y="5886450"/>
          <p14:tracePt t="51980" x="4362450" y="5886450"/>
          <p14:tracePt t="51996" x="4362450" y="5902325"/>
          <p14:tracePt t="52030" x="4378325" y="5902325"/>
          <p14:tracePt t="53624" x="4406900" y="5886450"/>
          <p14:tracePt t="53634" x="4422775" y="5872163"/>
          <p14:tracePt t="53640" x="4437063" y="5856288"/>
          <p14:tracePt t="53652" x="4452938" y="5842000"/>
          <p14:tracePt t="53656" x="4467225" y="5842000"/>
          <p14:tracePt t="53664" x="4497388" y="5827713"/>
          <p14:tracePt t="53672" x="4511675" y="5811838"/>
          <p14:tracePt t="53680" x="4527550" y="5797550"/>
          <p14:tracePt t="53689" x="4541838" y="5781675"/>
          <p14:tracePt t="53704" x="4557713" y="5781675"/>
          <p14:tracePt t="53712" x="4557713" y="5767388"/>
          <p14:tracePt t="53722" x="4572000" y="5767388"/>
          <p14:tracePt t="53729" x="4586288" y="5753100"/>
          <p14:tracePt t="53744" x="4602163" y="5753100"/>
          <p14:tracePt t="53754" x="4602163" y="5737225"/>
          <p14:tracePt t="53769" x="4616450" y="5737225"/>
          <p14:tracePt t="53785" x="4632325" y="5722938"/>
          <p14:tracePt t="53802" x="4646613" y="5722938"/>
          <p14:tracePt t="53809" x="4646613" y="5707063"/>
          <p14:tracePt t="53817" x="4660900" y="5707063"/>
          <p14:tracePt t="53833" x="4676775" y="5707063"/>
          <p14:tracePt t="53842" x="4676775" y="5692775"/>
          <p14:tracePt t="53859" x="4691063" y="5692775"/>
          <p14:tracePt t="53874" x="4706938" y="5692775"/>
          <p14:tracePt t="53891" x="4721225" y="5676900"/>
          <p14:tracePt t="53907" x="4737100" y="5676900"/>
          <p14:tracePt t="53917" x="4751388" y="5676900"/>
          <p14:tracePt t="53924" x="4765675" y="5662613"/>
          <p14:tracePt t="53933" x="4781550" y="5662613"/>
          <p14:tracePt t="53938" x="4781550" y="5648325"/>
          <p14:tracePt t="53946" x="4795838" y="5648325"/>
          <p14:tracePt t="53956" x="4811713" y="5632450"/>
          <p14:tracePt t="53963" x="4826000" y="5632450"/>
          <p14:tracePt t="53971" x="4840288" y="5618163"/>
          <p14:tracePt t="53980" x="4856163" y="5602288"/>
          <p14:tracePt t="53989" x="4870450" y="5602288"/>
          <p14:tracePt t="53996" x="4870450" y="5588000"/>
          <p14:tracePt t="54004" x="4886325" y="5573713"/>
          <p14:tracePt t="54011" x="4914900" y="5543550"/>
          <p14:tracePt t="54021" x="4930775" y="5527675"/>
          <p14:tracePt t="54027" x="4945063" y="5499100"/>
          <p14:tracePt t="54036" x="4960938" y="5483225"/>
          <p14:tracePt t="54044" x="4991100" y="5453063"/>
          <p14:tracePt t="54053" x="5005388" y="5422900"/>
          <p14:tracePt t="54060" x="5005388" y="5408613"/>
          <p14:tracePt t="54068" x="5019675" y="5394325"/>
          <p14:tracePt t="54076" x="5035550" y="5378450"/>
          <p14:tracePt t="54085" x="5049838" y="5364163"/>
          <p14:tracePt t="54092" x="5049838" y="5348288"/>
          <p14:tracePt t="54108" x="5049838" y="5334000"/>
          <p14:tracePt t="54117" x="5065713" y="5334000"/>
          <p14:tracePt t="54158" x="5065713" y="5319713"/>
          <p14:tracePt t="54345" x="5065713" y="5334000"/>
          <p14:tracePt t="54393" x="5065713" y="5348288"/>
          <p14:tracePt t="54424" x="5065713" y="5364163"/>
          <p14:tracePt t="54436" x="5049838" y="5364163"/>
          <p14:tracePt t="54450" x="5049838" y="5378450"/>
          <p14:tracePt t="54473" x="5035550" y="5394325"/>
          <p14:tracePt t="54485" x="5035550" y="5408613"/>
          <p14:tracePt t="54499" x="5019675" y="5422900"/>
          <p14:tracePt t="54505" x="5019675" y="5438775"/>
          <p14:tracePt t="54516" x="5005388" y="5453063"/>
          <p14:tracePt t="54521" x="4991100" y="5468938"/>
          <p14:tracePt t="54532" x="4991100" y="5483225"/>
          <p14:tracePt t="54537" x="4975225" y="5499100"/>
          <p14:tracePt t="54546" x="4960938" y="5513388"/>
          <p14:tracePt t="54554" x="4960938" y="5527675"/>
          <p14:tracePt t="54562" x="4945063" y="5543550"/>
          <p14:tracePt t="54571" x="4945063" y="5557838"/>
          <p14:tracePt t="54579" x="4930775" y="5573713"/>
          <p14:tracePt t="54594" x="4914900" y="5588000"/>
          <p14:tracePt t="54627" x="4914900" y="5602288"/>
          <p14:tracePt t="54717" x="4914900" y="5588000"/>
          <p14:tracePt t="54740" x="4914900" y="5573713"/>
          <p14:tracePt t="54756" x="4930775" y="5557838"/>
          <p14:tracePt t="54773" x="4930775" y="5543550"/>
          <p14:tracePt t="54783" x="4945063" y="5543550"/>
          <p14:tracePt t="54788" x="4945063" y="5527675"/>
          <p14:tracePt t="54797" x="4960938" y="5527675"/>
          <p14:tracePt t="54806" x="4960938" y="5513388"/>
          <p14:tracePt t="54814" x="4975225" y="5513388"/>
          <p14:tracePt t="54822" x="4975225" y="5499100"/>
          <p14:tracePt t="54829" x="4991100" y="5483225"/>
          <p14:tracePt t="54838" x="4991100" y="5468938"/>
          <p14:tracePt t="54846" x="5005388" y="5453063"/>
          <p14:tracePt t="54854" x="5019675" y="5438775"/>
          <p14:tracePt t="54866" x="5019675" y="5422900"/>
          <p14:tracePt t="54869" x="5035550" y="5408613"/>
          <p14:tracePt t="54878" x="5049838" y="5394325"/>
          <p14:tracePt t="54886" x="5049838" y="5378450"/>
          <p14:tracePt t="54895" x="5065713" y="5364163"/>
          <p14:tracePt t="54902" x="5065713" y="5334000"/>
          <p14:tracePt t="54911" x="5080000" y="5303838"/>
          <p14:tracePt t="54918" x="5094288" y="5289550"/>
          <p14:tracePt t="54927" x="5110163" y="5273675"/>
          <p14:tracePt t="54934" x="5110163" y="5259388"/>
          <p14:tracePt t="54943" x="5124450" y="5245100"/>
          <p14:tracePt t="54950" x="5124450" y="5229225"/>
          <p14:tracePt t="54959" x="5140325" y="5214938"/>
          <p14:tracePt t="54967" x="5140325" y="5199063"/>
          <p14:tracePt t="54984" x="5154613" y="5184775"/>
          <p14:tracePt t="55099" x="5154613" y="5168900"/>
          <p14:tracePt t="55211" x="5140325" y="5168900"/>
          <p14:tracePt t="55275" x="5140325" y="5184775"/>
          <p14:tracePt t="56944" x="5140325" y="5168900"/>
          <p14:tracePt t="56953" x="5140325" y="5154613"/>
          <p14:tracePt t="56958" x="5140325" y="5140325"/>
          <p14:tracePt t="56966" x="5140325" y="5124450"/>
          <p14:tracePt t="56975" x="5140325" y="5094288"/>
          <p14:tracePt t="56985" x="5140325" y="5080000"/>
          <p14:tracePt t="56991" x="5140325" y="5065713"/>
          <p14:tracePt t="57001" x="5140325" y="5035550"/>
          <p14:tracePt t="57006" x="5140325" y="5019675"/>
          <p14:tracePt t="57031" x="5140325" y="5005388"/>
          <p14:tracePt t="57064" x="5140325" y="4991100"/>
          <p14:tracePt t="57113" x="5140325" y="4975225"/>
          <p14:tracePt t="57136" x="5140325" y="4960938"/>
          <p14:tracePt t="57152" x="5140325" y="4945063"/>
          <p14:tracePt t="57161" x="5140325" y="4930775"/>
          <p14:tracePt t="57178" x="5140325" y="4914900"/>
          <p14:tracePt t="57193" x="5140325" y="4900613"/>
          <p14:tracePt t="57201" x="5140325" y="4886325"/>
          <p14:tracePt t="57217" x="5140325" y="4870450"/>
          <p14:tracePt t="57225" x="5140325" y="4856163"/>
          <p14:tracePt t="57242" x="5140325" y="4840288"/>
          <p14:tracePt t="57249" x="5140325" y="4826000"/>
          <p14:tracePt t="57267" x="5140325" y="4811713"/>
          <p14:tracePt t="57275" x="5140325" y="4795838"/>
          <p14:tracePt t="57283" x="5140325" y="4781550"/>
          <p14:tracePt t="57290" x="5140325" y="4765675"/>
          <p14:tracePt t="57306" x="5140325" y="4751388"/>
          <p14:tracePt t="57318" x="5140325" y="4737100"/>
          <p14:tracePt t="57322" x="5124450" y="4721225"/>
          <p14:tracePt t="57338" x="5124450" y="4706938"/>
          <p14:tracePt t="57349" x="5110163" y="4706938"/>
          <p14:tracePt t="57354" x="5110163" y="4691063"/>
          <p14:tracePt t="57379" x="5094288" y="4691063"/>
          <p14:tracePt t="57395" x="5080000" y="4691063"/>
          <p14:tracePt t="57413" x="5065713" y="4691063"/>
          <p14:tracePt t="57420" x="5065713" y="4676775"/>
          <p14:tracePt t="57436" x="5049838" y="4676775"/>
          <p14:tracePt t="57452" x="5035550" y="4676775"/>
          <p14:tracePt t="57510" x="5019675" y="4676775"/>
          <p14:tracePt t="57575" x="5019675" y="4691063"/>
          <p14:tracePt t="57607" x="5019675" y="4706938"/>
          <p14:tracePt t="58618" x="5035550" y="4706938"/>
          <p14:tracePt t="58626" x="5049838" y="4706938"/>
          <p14:tracePt t="58634" x="5080000" y="4706938"/>
          <p14:tracePt t="58642" x="5094288" y="4721225"/>
          <p14:tracePt t="58652" x="5124450" y="4737100"/>
          <p14:tracePt t="58658" x="5140325" y="4751388"/>
          <p14:tracePt t="58666" x="5168900" y="4781550"/>
          <p14:tracePt t="58674" x="5184775" y="4795838"/>
          <p14:tracePt t="58684" x="5214938" y="4826000"/>
          <p14:tracePt t="58690" x="5229225" y="4840288"/>
          <p14:tracePt t="58701" x="5259388" y="4856163"/>
          <p14:tracePt t="58707" x="5273675" y="4886325"/>
          <p14:tracePt t="58718" x="5289550" y="4914900"/>
          <p14:tracePt t="58723" x="5303838" y="4945063"/>
          <p14:tracePt t="58733" x="5319713" y="4975225"/>
          <p14:tracePt t="58738" x="5334000" y="5005388"/>
          <p14:tracePt t="58749" x="5348288" y="5019675"/>
          <p14:tracePt t="58754" x="5364163" y="5049838"/>
          <p14:tracePt t="58763" x="5364163" y="5080000"/>
          <p14:tracePt t="58772" x="5364163" y="5094288"/>
          <p14:tracePt t="58783" x="5378450" y="5110163"/>
          <p14:tracePt t="58787" x="5378450" y="5124450"/>
          <p14:tracePt t="58796" x="5378450" y="5140325"/>
          <p14:tracePt t="58812" x="5378450" y="5154613"/>
          <p14:tracePt t="58862" x="5378450" y="5168900"/>
          <p14:tracePt t="61395" x="5378450" y="5184775"/>
          <p14:tracePt t="61404" x="5378450" y="5199063"/>
          <p14:tracePt t="61412" x="5378450" y="5214938"/>
          <p14:tracePt t="61427" x="5364163" y="5214938"/>
          <p14:tracePt t="61428" x="5364163" y="5229225"/>
          <p14:tracePt t="61435" x="5348288" y="5245100"/>
          <p14:tracePt t="61443" x="5348288" y="5259388"/>
          <p14:tracePt t="61451" x="5348288" y="5273675"/>
          <p14:tracePt t="61460" x="5334000" y="5289550"/>
          <p14:tracePt t="61467" x="5334000" y="5303838"/>
          <p14:tracePt t="61476" x="5334000" y="5319713"/>
          <p14:tracePt t="61491" x="5319713" y="5334000"/>
          <p14:tracePt t="61501" x="5319713" y="5348288"/>
          <p14:tracePt t="61508" x="5303838" y="5364163"/>
          <p14:tracePt t="61518" x="5303838" y="5394325"/>
          <p14:tracePt t="61524" x="5303838" y="5408613"/>
          <p14:tracePt t="61534" x="5289550" y="5438775"/>
          <p14:tracePt t="61540" x="5289550" y="5453063"/>
          <p14:tracePt t="61550" x="5273675" y="5468938"/>
          <p14:tracePt t="61556" x="5273675" y="5483225"/>
          <p14:tracePt t="61567" x="5259388" y="5513388"/>
          <p14:tracePt t="61573" x="5259388" y="5527675"/>
          <p14:tracePt t="61583" x="5245100" y="5543550"/>
          <p14:tracePt t="61588" x="5245100" y="5557838"/>
          <p14:tracePt t="61597" x="5229225" y="5573713"/>
          <p14:tracePt t="61605" x="5229225" y="5602288"/>
          <p14:tracePt t="61615" x="5214938" y="5618163"/>
          <p14:tracePt t="61621" x="5199063" y="5632450"/>
          <p14:tracePt t="61629" x="5199063" y="5662613"/>
          <p14:tracePt t="61637" x="5184775" y="5676900"/>
          <p14:tracePt t="61653" x="5168900" y="5692775"/>
          <p14:tracePt t="61662" x="5168900" y="5707063"/>
          <p14:tracePt t="61671" x="5154613" y="5707063"/>
          <p14:tracePt t="61679" x="5154613" y="5722938"/>
          <p14:tracePt t="61702" x="5140325" y="5722938"/>
          <p14:tracePt t="61710" x="5140325" y="5737225"/>
          <p14:tracePt t="61775" x="5124450" y="5737225"/>
          <p14:tracePt t="61856" x="5110163" y="5722938"/>
          <p14:tracePt t="61897" x="5094288" y="5707063"/>
          <p14:tracePt t="61922" x="5094288" y="5692775"/>
          <p14:tracePt t="61945" x="5080000" y="5676900"/>
          <p14:tracePt t="61978" x="5080000" y="5662613"/>
          <p14:tracePt t="62011" x="5080000" y="5648325"/>
          <p14:tracePt t="62026" x="5080000" y="5632450"/>
          <p14:tracePt t="62058" x="5080000" y="5618163"/>
          <p14:tracePt t="62083" x="5094288" y="5618163"/>
          <p14:tracePt t="62108" x="5110163" y="5618163"/>
          <p14:tracePt t="62131" x="5124450" y="5602288"/>
          <p14:tracePt t="62140" x="5140325" y="5602288"/>
          <p14:tracePt t="62155" x="5154613" y="5602288"/>
          <p14:tracePt t="62165" x="5168900" y="5588000"/>
          <p14:tracePt t="62171" x="5184775" y="5588000"/>
          <p14:tracePt t="62180" x="5199063" y="5573713"/>
          <p14:tracePt t="62188" x="5214938" y="5573713"/>
          <p14:tracePt t="62196" x="5229225" y="5573713"/>
          <p14:tracePt t="62205" x="5245100" y="5573713"/>
          <p14:tracePt t="62213" x="5259388" y="5557838"/>
          <p14:tracePt t="62220" x="5273675" y="5557838"/>
          <p14:tracePt t="62229" x="5289550" y="5557838"/>
          <p14:tracePt t="62236" x="5303838" y="5557838"/>
          <p14:tracePt t="62245" x="5319713" y="5557838"/>
          <p14:tracePt t="62252" x="5334000" y="5557838"/>
          <p14:tracePt t="62260" x="5364163" y="5557838"/>
          <p14:tracePt t="62269" x="5378450" y="5557838"/>
          <p14:tracePt t="62278" x="5394325" y="5557838"/>
          <p14:tracePt t="62285" x="5408613" y="5557838"/>
          <p14:tracePt t="62294" x="5422900" y="5573713"/>
          <p14:tracePt t="62301" x="5438775" y="5573713"/>
          <p14:tracePt t="62310" x="5453063" y="5573713"/>
          <p14:tracePt t="62318" x="5468938" y="5588000"/>
          <p14:tracePt t="62326" x="5483225" y="5602288"/>
          <p14:tracePt t="62333" x="5499100" y="5602288"/>
          <p14:tracePt t="62349" x="5513388" y="5618163"/>
          <p14:tracePt t="62367" x="5527675" y="5632450"/>
          <p14:tracePt t="62374" x="5543550" y="5632450"/>
          <p14:tracePt t="62384" x="5543550" y="5648325"/>
          <p14:tracePt t="62401" x="5557838" y="5662613"/>
          <p14:tracePt t="62407" x="5557838" y="5676900"/>
          <p14:tracePt t="62417" x="5573713" y="5676900"/>
          <p14:tracePt t="62422" x="5573713" y="5692775"/>
          <p14:tracePt t="62432" x="5588000" y="5722938"/>
          <p14:tracePt t="62440" x="5588000" y="5737225"/>
          <p14:tracePt t="62447" x="5602288" y="5753100"/>
          <p14:tracePt t="62455" x="5618163" y="5781675"/>
          <p14:tracePt t="62463" x="5618163" y="5797550"/>
          <p14:tracePt t="62473" x="5618163" y="5811838"/>
          <p14:tracePt t="62479" x="5632450" y="5827713"/>
          <p14:tracePt t="62488" x="5632450" y="5842000"/>
          <p14:tracePt t="62496" x="5632450" y="5872163"/>
          <p14:tracePt t="62504" x="5648325" y="5886450"/>
          <p14:tracePt t="62512" x="5648325" y="5916613"/>
          <p14:tracePt t="62520" x="5648325" y="5946775"/>
          <p14:tracePt t="62528" x="5648325" y="5976938"/>
          <p14:tracePt t="62537" x="5648325" y="6007100"/>
          <p14:tracePt t="62544" x="5648325" y="6035675"/>
          <p14:tracePt t="62552" x="5648325" y="6081713"/>
          <p14:tracePt t="62560" x="5648325" y="6096000"/>
          <p14:tracePt t="62569" x="5648325" y="6126163"/>
          <p14:tracePt t="62577" x="5648325" y="6140450"/>
          <p14:tracePt t="62585" x="5632450" y="6140450"/>
          <p14:tracePt t="62593" x="5632450" y="6156325"/>
          <p14:tracePt t="62601" x="5632450" y="6170613"/>
          <p14:tracePt t="63249" x="5662613" y="6170613"/>
          <p14:tracePt t="63257" x="5692775" y="6170613"/>
          <p14:tracePt t="63268" x="5722938" y="6170613"/>
          <p14:tracePt t="63272" x="5767388" y="6170613"/>
          <p14:tracePt t="63286" x="5797550" y="6170613"/>
          <p14:tracePt t="63288" x="5827713" y="6170613"/>
          <p14:tracePt t="63296" x="5856288" y="6170613"/>
          <p14:tracePt t="63304" x="5886450" y="6156325"/>
          <p14:tracePt t="63317" x="5902325" y="6156325"/>
          <p14:tracePt t="63321" x="5930900" y="6156325"/>
          <p14:tracePt t="63329" x="5961063" y="6156325"/>
          <p14:tracePt t="63337" x="5976938" y="6156325"/>
          <p14:tracePt t="63353" x="5991225" y="6156325"/>
          <p14:tracePt t="63361" x="6007100" y="6156325"/>
          <p14:tracePt t="63379" x="6021388" y="6156325"/>
          <p14:tracePt t="63394" x="6035675" y="6156325"/>
          <p14:tracePt t="63420" x="6051550" y="6156325"/>
          <p14:tracePt t="63443" x="6065838" y="6156325"/>
          <p14:tracePt t="63467" x="6081713" y="6156325"/>
          <p14:tracePt t="63499" x="6096000" y="6156325"/>
          <p14:tracePt t="70678" x="6110288" y="6156325"/>
          <p14:tracePt t="70688" x="6126163" y="6156325"/>
          <p14:tracePt t="70693" x="6140450" y="6140450"/>
          <p14:tracePt t="70701" x="6156325" y="6126163"/>
          <p14:tracePt t="70709" x="6184900" y="6126163"/>
          <p14:tracePt t="70726" x="6200775" y="6110288"/>
          <p14:tracePt t="70734" x="6215063" y="6110288"/>
          <p14:tracePt t="70752" x="6230938" y="6110288"/>
          <p14:tracePt t="70757" x="6245225" y="6110288"/>
          <p14:tracePt t="70774" x="6261100" y="6110288"/>
          <p14:tracePt t="70785" x="6275388" y="6110288"/>
          <p14:tracePt t="70799" x="6289675" y="6110288"/>
          <p14:tracePt t="70817" x="6305550" y="6110288"/>
          <p14:tracePt t="70936" x="6305550" y="6096000"/>
          <p14:tracePt t="70961" x="6289675" y="6081713"/>
          <p14:tracePt t="70976" x="6289675" y="6065838"/>
          <p14:tracePt t="70993" x="6275388" y="6051550"/>
          <p14:tracePt t="71009" x="6275388" y="6035675"/>
          <p14:tracePt t="71025" x="6275388" y="6021388"/>
          <p14:tracePt t="71049" x="6275388" y="6007100"/>
          <p14:tracePt t="71058" x="6275388" y="5991225"/>
          <p14:tracePt t="71073" x="6275388" y="5976938"/>
          <p14:tracePt t="71090" x="6275388" y="5961063"/>
          <p14:tracePt t="71097" x="6275388" y="5946775"/>
          <p14:tracePt t="71114" x="6275388" y="5916613"/>
          <p14:tracePt t="71130" x="6275388" y="5902325"/>
          <p14:tracePt t="71139" x="6275388" y="5886450"/>
          <p14:tracePt t="71146" x="6289675" y="5856288"/>
          <p14:tracePt t="71156" x="6305550" y="5827713"/>
          <p14:tracePt t="71162" x="6305550" y="5811838"/>
          <p14:tracePt t="71171" x="6319838" y="5767388"/>
          <p14:tracePt t="71179" x="6335713" y="5722938"/>
          <p14:tracePt t="71187" x="6364288" y="5662613"/>
          <p14:tracePt t="71195" x="6380163" y="5618163"/>
          <p14:tracePt t="71202" x="6410325" y="5543550"/>
          <p14:tracePt t="71211" x="6438900" y="5499100"/>
          <p14:tracePt t="71219" x="6469063" y="5438775"/>
          <p14:tracePt t="71228" x="6484938" y="5378450"/>
          <p14:tracePt t="71236" x="6515100" y="5319713"/>
          <p14:tracePt t="71244" x="6529388" y="5273675"/>
          <p14:tracePt t="71252" x="6543675" y="5229225"/>
          <p14:tracePt t="71261" x="6559550" y="5184775"/>
          <p14:tracePt t="71268" x="6573838" y="5140325"/>
          <p14:tracePt t="71276" x="6573838" y="5110163"/>
          <p14:tracePt t="71284" x="6589713" y="5094288"/>
          <p14:tracePt t="71293" x="6589713" y="5080000"/>
          <p14:tracePt t="71301" x="6589713" y="5065713"/>
          <p14:tracePt t="71319" x="6589713" y="5049838"/>
          <p14:tracePt t="71826" x="6589713" y="5019675"/>
          <p14:tracePt t="71834" x="6589713" y="4975225"/>
          <p14:tracePt t="71842" x="6589713" y="4914900"/>
          <p14:tracePt t="71850" x="6589713" y="4811713"/>
          <p14:tracePt t="71859" x="6589713" y="4721225"/>
          <p14:tracePt t="71869" x="6589713" y="4616450"/>
          <p14:tracePt t="71875" x="6573838" y="4511675"/>
          <p14:tracePt t="71884" x="6559550" y="4392613"/>
          <p14:tracePt t="71892" x="6559550" y="4273550"/>
          <p14:tracePt t="71901" x="6543675" y="4152900"/>
          <p14:tracePt t="71907" x="6529388" y="4049713"/>
          <p14:tracePt t="71917" x="6529388" y="3959225"/>
          <p14:tracePt t="71924" x="6529388" y="3854450"/>
          <p14:tracePt t="71933" x="6515100" y="3765550"/>
          <p14:tracePt t="71939" x="6515100" y="3721100"/>
          <p14:tracePt t="71950" x="6515100" y="3660775"/>
          <p14:tracePt t="71956" x="6515100" y="3541713"/>
          <p14:tracePt t="71964" x="6515100" y="3467100"/>
          <p14:tracePt t="71971" x="6515100" y="3406775"/>
          <p14:tracePt t="71980" x="6515100" y="3316288"/>
          <p14:tracePt t="71989" x="6515100" y="3227388"/>
          <p14:tracePt t="72000" x="6515100" y="3136900"/>
          <p14:tracePt t="72003" x="6529388" y="3048000"/>
          <p14:tracePt t="72012" x="6529388" y="2943225"/>
          <p14:tracePt t="72021" x="6543675" y="2868613"/>
          <p14:tracePt t="72028" x="6559550" y="2779713"/>
          <p14:tracePt t="72036" x="6559550" y="2733675"/>
          <p14:tracePt t="72045" x="6559550" y="2674938"/>
          <p14:tracePt t="72053" x="6559550" y="2540000"/>
          <p14:tracePt t="72061" x="6559550" y="2509838"/>
          <p14:tracePt t="72069" x="6559550" y="2451100"/>
          <p14:tracePt t="72077" x="6559550" y="2390775"/>
          <p14:tracePt t="72086" x="6559550" y="2346325"/>
          <p14:tracePt t="72093" x="6559550" y="2300288"/>
          <p14:tracePt t="72101" x="6559550" y="2271713"/>
          <p14:tracePt t="72110" x="6559550" y="2255838"/>
          <p14:tracePt t="72118" x="6573838" y="2225675"/>
          <p14:tracePt t="72126" x="6573838" y="2211388"/>
          <p14:tracePt t="72134" x="6573838" y="2197100"/>
          <p14:tracePt t="72166" x="6573838" y="2181225"/>
          <p14:tracePt t="72239" x="6573838" y="2166938"/>
          <p14:tracePt t="72256" x="6573838" y="2136775"/>
          <p14:tracePt t="72264" x="6573838" y="2120900"/>
          <p14:tracePt t="72272" x="6559550" y="2092325"/>
          <p14:tracePt t="72280" x="6559550" y="2076450"/>
          <p14:tracePt t="72289" x="6529388" y="2046288"/>
          <p14:tracePt t="72296" x="6515100" y="2017713"/>
          <p14:tracePt t="72304" x="6499225" y="2001838"/>
          <p14:tracePt t="72312" x="6484938" y="1987550"/>
          <p14:tracePt t="72321" x="6469063" y="1987550"/>
          <p14:tracePt t="72328" x="6454775" y="1971675"/>
          <p14:tracePt t="72336" x="6438900" y="1971675"/>
          <p14:tracePt t="72344" x="6424613" y="1957388"/>
          <p14:tracePt t="72360" x="6410325" y="1957388"/>
          <p14:tracePt t="72368" x="6394450" y="1957388"/>
          <p14:tracePt t="72377" x="6394450" y="1943100"/>
          <p14:tracePt t="72385" x="6380163" y="1943100"/>
          <p14:tracePt t="72393" x="6364288" y="1927225"/>
          <p14:tracePt t="72401" x="6364288" y="1912938"/>
          <p14:tracePt t="72409" x="6350000" y="1897063"/>
          <p14:tracePt t="72419" x="6350000" y="1866900"/>
          <p14:tracePt t="72425" x="6335713" y="1838325"/>
          <p14:tracePt t="72434" x="6335713" y="1822450"/>
          <p14:tracePt t="72441" x="6319838" y="1792288"/>
          <p14:tracePt t="72452" x="6319838" y="1763713"/>
          <p14:tracePt t="72458" x="6319838" y="1747838"/>
          <p14:tracePt t="72468" x="6319838" y="1733550"/>
          <p14:tracePt t="72474" x="6319838" y="1717675"/>
          <p14:tracePt t="72486" x="6319838" y="1703388"/>
          <p14:tracePt t="72490" x="6319838" y="1689100"/>
          <p14:tracePt t="72500" x="6319838" y="1673225"/>
          <p14:tracePt t="72506" x="6319838" y="1658938"/>
          <p14:tracePt t="72522" x="6319838" y="1643063"/>
          <p14:tracePt t="72533" x="6335713" y="1643063"/>
          <p14:tracePt t="72550" x="6335713" y="1628775"/>
          <p14:tracePt t="72554" x="6350000" y="1628775"/>
          <p14:tracePt t="72563" x="6350000" y="1612900"/>
          <p14:tracePt t="72579" x="6364288" y="1598613"/>
          <p14:tracePt t="72587" x="6380163" y="1598613"/>
          <p14:tracePt t="72595" x="6394450" y="1584325"/>
          <p14:tracePt t="72603" x="6410325" y="1554163"/>
          <p14:tracePt t="72612" x="6438900" y="1538288"/>
          <p14:tracePt t="72620" x="6469063" y="1524000"/>
          <p14:tracePt t="72628" x="6499225" y="1509713"/>
          <p14:tracePt t="72636" x="6515100" y="1479550"/>
          <p14:tracePt t="72644" x="6543675" y="1463675"/>
          <p14:tracePt t="72653" x="6559550" y="1449388"/>
          <p14:tracePt t="72660" x="6589713" y="1435100"/>
          <p14:tracePt t="72669" x="6618288" y="1419225"/>
          <p14:tracePt t="72676" x="6634163" y="1419225"/>
          <p14:tracePt t="72685" x="6648450" y="1404938"/>
          <p14:tracePt t="72692" x="6664325" y="1404938"/>
          <p14:tracePt t="72701" x="6678613" y="1404938"/>
          <p14:tracePt t="72717" x="6692900" y="1404938"/>
          <p14:tracePt t="85396" x="6708775" y="1404938"/>
          <p14:tracePt t="85406" x="6738938" y="1404938"/>
          <p14:tracePt t="85410" x="6783388" y="1404938"/>
          <p14:tracePt t="85420" x="6813550" y="1404938"/>
          <p14:tracePt t="85426" x="6858000" y="1419225"/>
          <p14:tracePt t="85435" x="6888163" y="1435100"/>
          <p14:tracePt t="85442" x="6977063" y="1463675"/>
          <p14:tracePt t="85453" x="7051675" y="1493838"/>
          <p14:tracePt t="85458" x="7156450" y="1554163"/>
          <p14:tracePt t="85470" x="7246938" y="1598613"/>
          <p14:tracePt t="85474" x="7351713" y="1658938"/>
          <p14:tracePt t="85485" x="7454900" y="1733550"/>
          <p14:tracePt t="85491" x="7545388" y="1808163"/>
          <p14:tracePt t="85502" x="7620000" y="1866900"/>
          <p14:tracePt t="85507" x="7650163" y="1912938"/>
          <p14:tracePt t="85517" x="7694613" y="1957388"/>
          <p14:tracePt t="85522" x="7754938" y="2017713"/>
          <p14:tracePt t="85533" x="7785100" y="2062163"/>
          <p14:tracePt t="85538" x="7813675" y="2092325"/>
          <p14:tracePt t="85547" x="7829550" y="2136775"/>
          <p14:tracePt t="85555" x="7843838" y="2166938"/>
          <p14:tracePt t="85564" x="7843838" y="2197100"/>
          <p14:tracePt t="85571" x="7843838" y="2211388"/>
          <p14:tracePt t="85579" x="7859713" y="2225675"/>
          <p14:tracePt t="85588" x="7859713" y="2241550"/>
          <p14:tracePt t="85597" x="7859713" y="2271713"/>
          <p14:tracePt t="85612" x="7859713" y="2286000"/>
          <p14:tracePt t="85629" x="7843838" y="2286000"/>
          <p14:tracePt t="85636" x="7843838" y="2300288"/>
          <p14:tracePt t="85644" x="7813675" y="2300288"/>
          <p14:tracePt t="85652" x="7785100" y="2300288"/>
          <p14:tracePt t="85662" x="7754938" y="2300288"/>
          <p14:tracePt t="85668" x="7708900" y="2300288"/>
          <p14:tracePt t="85677" x="7680325" y="2300288"/>
          <p14:tracePt t="85685" x="7620000" y="2300288"/>
          <p14:tracePt t="85694" x="7559675" y="2300288"/>
          <p14:tracePt t="85702" x="7470775" y="2300288"/>
          <p14:tracePt t="85709" x="7410450" y="2300288"/>
          <p14:tracePt t="85717" x="7335838" y="2300288"/>
          <p14:tracePt t="85725" x="7261225" y="2286000"/>
          <p14:tracePt t="85735" x="7186613" y="2271713"/>
          <p14:tracePt t="85741" x="7126288" y="2255838"/>
          <p14:tracePt t="85751" x="7081838" y="2255838"/>
          <p14:tracePt t="85758" x="7037388" y="2241550"/>
          <p14:tracePt t="85769" x="6977063" y="2225675"/>
          <p14:tracePt t="85774" x="6946900" y="2211388"/>
          <p14:tracePt t="85783" x="6902450" y="2197100"/>
          <p14:tracePt t="85789" x="6888163" y="2197100"/>
          <p14:tracePt t="85800" x="6872288" y="2181225"/>
          <p14:tracePt t="85806" x="6858000" y="2181225"/>
          <p14:tracePt t="85814" x="6843713" y="2166938"/>
          <p14:tracePt t="85822" x="6827838" y="2166938"/>
          <p14:tracePt t="85832" x="6827838" y="2151063"/>
          <p14:tracePt t="85855" x="6827838" y="2136775"/>
          <p14:tracePt t="85879" x="6827838" y="2120900"/>
          <p14:tracePt t="85912" x="6843713" y="2106613"/>
          <p14:tracePt t="85929" x="6858000" y="2106613"/>
          <p14:tracePt t="85936" x="6872288" y="2092325"/>
          <p14:tracePt t="85944" x="6888163" y="2092325"/>
          <p14:tracePt t="85952" x="6902450" y="2076450"/>
          <p14:tracePt t="85960" x="6932613" y="2062163"/>
          <p14:tracePt t="85968" x="6962775" y="2032000"/>
          <p14:tracePt t="85976" x="7007225" y="2017713"/>
          <p14:tracePt t="85984" x="7051675" y="1987550"/>
          <p14:tracePt t="85993" x="7097713" y="1957388"/>
          <p14:tracePt t="86000" x="7172325" y="1927225"/>
          <p14:tracePt t="86009" x="7261225" y="1882775"/>
          <p14:tracePt t="86019" x="7366000" y="1822450"/>
          <p14:tracePt t="86026" x="7485063" y="1763713"/>
          <p14:tracePt t="86035" x="7620000" y="1703388"/>
          <p14:tracePt t="86041" x="7754938" y="1643063"/>
          <p14:tracePt t="86051" x="7888288" y="1584325"/>
          <p14:tracePt t="86057" x="8053388" y="1509713"/>
          <p14:tracePt t="86067" x="8172450" y="1463675"/>
          <p14:tracePt t="86074" x="8321675" y="1404938"/>
          <p14:tracePt t="86084" x="8426450" y="1358900"/>
          <p14:tracePt t="86089" x="8547100" y="1314450"/>
          <p14:tracePt t="86100" x="8650288" y="1284288"/>
          <p14:tracePt t="86106" x="8740775" y="1239838"/>
          <p14:tracePt t="86114" x="8770938" y="1225550"/>
          <p14:tracePt t="86122" x="8904288" y="1181100"/>
          <p14:tracePt t="86130" x="8934450" y="1165225"/>
          <p14:tracePt t="86138" x="8964613" y="1135063"/>
          <p14:tracePt t="86146" x="9009063" y="1120775"/>
          <p14:tracePt t="86155" x="9039225" y="1104900"/>
          <p14:tracePt t="86164" x="9069388" y="1090613"/>
          <p14:tracePt t="86171" x="9099550" y="1090613"/>
          <p14:tracePt t="86179" x="9129713" y="1076325"/>
          <p14:tracePt t="86187" x="9144000" y="1060450"/>
          <p14:tracePt t="86196" x="9158288" y="1060450"/>
          <p14:tracePt t="86211" x="9174163" y="1046163"/>
          <p14:tracePt t="86219" x="9188450" y="1046163"/>
          <p14:tracePt t="86235" x="9204325" y="1046163"/>
          <p14:tracePt t="95256" x="9218613" y="1046163"/>
          <p14:tracePt t="95266" x="9248775" y="1076325"/>
          <p14:tracePt t="95270" x="9263063" y="1090613"/>
          <p14:tracePt t="95287" x="9293225" y="1120775"/>
          <p14:tracePt t="95291" x="9337675" y="1209675"/>
          <p14:tracePt t="95295" x="9398000" y="1284288"/>
          <p14:tracePt t="95302" x="9442450" y="1358900"/>
          <p14:tracePt t="95311" x="9502775" y="1479550"/>
          <p14:tracePt t="95319" x="9547225" y="1584325"/>
          <p14:tracePt t="95327" x="9591675" y="1689100"/>
          <p14:tracePt t="95334" x="9637713" y="1822450"/>
          <p14:tracePt t="95343" x="9666288" y="1927225"/>
          <p14:tracePt t="95352" x="9696450" y="2032000"/>
          <p14:tracePt t="95359" x="9726613" y="2166938"/>
          <p14:tracePt t="95369" x="9756775" y="2286000"/>
          <p14:tracePt t="95375" x="9817100" y="2525713"/>
          <p14:tracePt t="95385" x="9831388" y="2614613"/>
          <p14:tracePt t="95392" x="9861550" y="2763838"/>
          <p14:tracePt t="95401" x="9891713" y="2928938"/>
          <p14:tracePt t="95407" x="9920288" y="3108325"/>
          <p14:tracePt t="95417" x="9966325" y="3421063"/>
          <p14:tracePt t="95425" x="9980613" y="3511550"/>
          <p14:tracePt t="95432" x="10010775" y="3690938"/>
          <p14:tracePt t="95439" x="10010775" y="3854450"/>
          <p14:tracePt t="95449" x="10025063" y="4019550"/>
          <p14:tracePt t="95457" x="10025063" y="4183063"/>
          <p14:tracePt t="95466" x="10025063" y="4348163"/>
          <p14:tracePt t="95473" x="10025063" y="4511675"/>
          <p14:tracePt t="95483" x="10025063" y="4795838"/>
          <p14:tracePt t="95489" x="10025063" y="4991100"/>
          <p14:tracePt t="95500" x="10010775" y="5168900"/>
          <p14:tracePt t="95505" x="9980613" y="5378450"/>
          <p14:tracePt t="95517" x="9966325" y="5483225"/>
          <p14:tracePt t="95520" x="9936163" y="5662613"/>
          <p14:tracePt t="95533" x="9906000" y="5722938"/>
          <p14:tracePt t="95537" x="9875838" y="5842000"/>
          <p14:tracePt t="95549" x="9861550" y="5930900"/>
          <p14:tracePt t="95553" x="9831388" y="6007100"/>
          <p14:tracePt t="95567" x="9817100" y="6065838"/>
          <p14:tracePt t="95569" x="9801225" y="6096000"/>
          <p14:tracePt t="95583" x="9786938" y="6126163"/>
          <p14:tracePt t="95586" x="9771063" y="6140450"/>
          <p14:tracePt t="95610" x="9771063" y="6156325"/>
          <p14:tracePt t="95627" x="9756775" y="6156325"/>
          <p14:tracePt t="95691" x="9756775" y="6140450"/>
          <p14:tracePt t="95715" x="9756775" y="6126163"/>
          <p14:tracePt t="95731" x="9756775" y="6110288"/>
          <p14:tracePt t="95756" x="9756775" y="6096000"/>
          <p14:tracePt t="95765" x="9756775" y="6081713"/>
          <p14:tracePt t="95780" x="9771063" y="6065838"/>
          <p14:tracePt t="95788" x="9786938" y="6035675"/>
          <p14:tracePt t="95797" x="9817100" y="6021388"/>
          <p14:tracePt t="95805" x="9875838" y="5991225"/>
          <p14:tracePt t="95813" x="9950450" y="5946775"/>
          <p14:tracePt t="95821" x="10010775" y="5916613"/>
          <p14:tracePt t="95830" x="10115550" y="5856288"/>
          <p14:tracePt t="95837" x="10190163" y="5827713"/>
          <p14:tracePt t="95845" x="10294938" y="5797550"/>
          <p14:tracePt t="95853" x="10369550" y="5753100"/>
          <p14:tracePt t="95862" x="10444163" y="5722938"/>
          <p14:tracePt t="95869" x="10533063" y="5692775"/>
          <p14:tracePt t="95877" x="10563225" y="5676900"/>
          <p14:tracePt t="95885" x="10653713" y="5648325"/>
          <p14:tracePt t="95894" x="10712450" y="5632450"/>
          <p14:tracePt t="95901" x="10756900" y="5602288"/>
          <p14:tracePt t="95909" x="10802938" y="5588000"/>
          <p14:tracePt t="95919" x="10847388" y="5573713"/>
          <p14:tracePt t="95926" x="10877550" y="5573713"/>
          <p14:tracePt t="95935" x="10891838" y="5557838"/>
          <p14:tracePt t="95942" x="10907713" y="5543550"/>
          <p14:tracePt t="95952" x="10922000" y="5543550"/>
          <p14:tracePt t="95973" x="10936288" y="5543550"/>
          <p14:tracePt t="96047" x="10922000" y="5543550"/>
          <p14:tracePt t="96071" x="10907713" y="5543550"/>
          <p14:tracePt t="96092" x="10891838" y="5543550"/>
          <p14:tracePt t="96103" x="10877550" y="5557838"/>
          <p14:tracePt t="96113" x="10861675" y="5573713"/>
          <p14:tracePt t="96120" x="10847388" y="5588000"/>
          <p14:tracePt t="96128" x="10833100" y="5602288"/>
          <p14:tracePt t="96136" x="10817225" y="5602288"/>
          <p14:tracePt t="96145" x="10817225" y="5618163"/>
          <p14:tracePt t="96152" x="10787063" y="5632450"/>
          <p14:tracePt t="96160" x="10787063" y="5648325"/>
          <p14:tracePt t="96168" x="10772775" y="5662613"/>
          <p14:tracePt t="96177" x="10742613" y="5676900"/>
          <p14:tracePt t="96184" x="10742613" y="5692775"/>
          <p14:tracePt t="96193" x="10712450" y="5737225"/>
          <p14:tracePt t="96203" x="10698163" y="5767388"/>
          <p14:tracePt t="96210" x="10682288" y="5781675"/>
          <p14:tracePt t="96219" x="10668000" y="5811838"/>
          <p14:tracePt t="96225" x="10668000" y="5856288"/>
          <p14:tracePt t="96235" x="10653713" y="5872163"/>
          <p14:tracePt t="96242" x="10637838" y="5886450"/>
          <p14:tracePt t="96251" x="10637838" y="5902325"/>
          <p14:tracePt t="96257" x="10623550" y="5916613"/>
          <p14:tracePt t="96274" x="10623550" y="5930900"/>
          <p14:tracePt t="96331" x="10607675" y="5930900"/>
          <p14:tracePt t="96339" x="10607675" y="5946775"/>
          <p14:tracePt t="96379" x="10607675" y="5961063"/>
          <p14:tracePt t="96387" x="10593388" y="5961063"/>
          <p14:tracePt t="96395" x="10579100" y="5976938"/>
          <p14:tracePt t="96403" x="10579100" y="5991225"/>
          <p14:tracePt t="96412" x="10563225" y="6007100"/>
          <p14:tracePt t="96419" x="10548938" y="6021388"/>
          <p14:tracePt t="96427" x="10533063" y="6035675"/>
          <p14:tracePt t="96437" x="10518775" y="6051550"/>
          <p14:tracePt t="96444" x="10502900" y="6065838"/>
          <p14:tracePt t="96460" x="10488613" y="6081713"/>
          <p14:tracePt t="96476" x="10474325" y="6081713"/>
          <p14:tracePt t="96486" x="10474325" y="6096000"/>
          <p14:tracePt t="96524" x="10458450" y="6110288"/>
          <p14:tracePt t="96639" x="10444163" y="6110288"/>
          <p14:tracePt t="96784" x="10444163" y="6096000"/>
          <p14:tracePt t="96840" x="10428288" y="6096000"/>
          <p14:tracePt t="96872" x="10414000" y="6096000"/>
          <p14:tracePt t="96897" x="10399713" y="6081713"/>
          <p14:tracePt t="96979" x="10399713" y="6065838"/>
          <p14:tracePt t="96995" x="10399713" y="6051550"/>
          <p14:tracePt t="97002" x="10399713" y="6035675"/>
          <p14:tracePt t="97011" x="10399713" y="6021388"/>
          <p14:tracePt t="97020" x="10399713" y="5991225"/>
          <p14:tracePt t="97026" x="10399713" y="5976938"/>
          <p14:tracePt t="97035" x="10414000" y="5930900"/>
          <p14:tracePt t="97043" x="10444163" y="5872163"/>
          <p14:tracePt t="97052" x="10458450" y="5797550"/>
          <p14:tracePt t="97059" x="10488613" y="5722938"/>
          <p14:tracePt t="97069" x="10502900" y="5632450"/>
          <p14:tracePt t="97075" x="10533063" y="5543550"/>
          <p14:tracePt t="97085" x="10563225" y="5453063"/>
          <p14:tracePt t="97091" x="10579100" y="5364163"/>
          <p14:tracePt t="97102" x="10593388" y="5319713"/>
          <p14:tracePt t="97107" x="10607675" y="5273675"/>
          <p14:tracePt t="97115" x="10607675" y="5214938"/>
          <p14:tracePt t="97123" x="10623550" y="5184775"/>
          <p14:tracePt t="97131" x="10623550" y="5140325"/>
          <p14:tracePt t="97140" x="10623550" y="5110163"/>
          <p14:tracePt t="97152" x="10623550" y="5080000"/>
          <p14:tracePt t="97155" x="10623550" y="5065713"/>
          <p14:tracePt t="97163" x="10623550" y="5049838"/>
          <p14:tracePt t="97172" x="10607675" y="5035550"/>
          <p14:tracePt t="97181" x="10579100" y="5005388"/>
          <p14:tracePt t="97189" x="10533063" y="4991100"/>
          <p14:tracePt t="97197" x="10488613" y="4975225"/>
          <p14:tracePt t="97205" x="10428288" y="4975225"/>
          <p14:tracePt t="97213" x="10369550" y="4960938"/>
          <p14:tracePt t="97220" x="10279063" y="4960938"/>
          <p14:tracePt t="97229" x="10190163" y="4960938"/>
          <p14:tracePt t="97237" x="10115550" y="4960938"/>
          <p14:tracePt t="97246" x="9994900" y="4960938"/>
          <p14:tracePt t="97253" x="9906000" y="4960938"/>
          <p14:tracePt t="97261" x="9831388" y="4960938"/>
          <p14:tracePt t="97269" x="9786938" y="4960938"/>
          <p14:tracePt t="97278" x="9712325" y="4960938"/>
          <p14:tracePt t="97285" x="9652000" y="4960938"/>
          <p14:tracePt t="97294" x="9547225" y="4960938"/>
          <p14:tracePt t="97302" x="9472613" y="4945063"/>
          <p14:tracePt t="97311" x="9412288" y="4945063"/>
          <p14:tracePt t="97319" x="9337675" y="4930775"/>
          <p14:tracePt t="97326" x="9263063" y="4900613"/>
          <p14:tracePt t="97335" x="9174163" y="4870450"/>
          <p14:tracePt t="97343" x="9099550" y="4840288"/>
          <p14:tracePt t="97352" x="9055100" y="4840288"/>
          <p14:tracePt t="97359" x="8994775" y="4811713"/>
          <p14:tracePt t="97368" x="8934450" y="4795838"/>
          <p14:tracePt t="97375" x="8890000" y="4781550"/>
          <p14:tracePt t="97384" x="8845550" y="4765675"/>
          <p14:tracePt t="97390" x="8815388" y="4765675"/>
          <p14:tracePt t="97399" x="8785225" y="4751388"/>
          <p14:tracePt t="97409" x="8770938" y="4751388"/>
          <p14:tracePt t="97416" x="8755063" y="4737100"/>
          <p14:tracePt t="97423" x="8740775" y="4737100"/>
          <p14:tracePt t="97440" x="8724900" y="4737100"/>
          <p14:tracePt t="97463" x="8710613" y="4737100"/>
          <p14:tracePt t="97496" x="8696325" y="4721225"/>
          <p14:tracePt t="97512" x="8680450" y="4721225"/>
          <p14:tracePt t="97521" x="8666163" y="4721225"/>
          <p14:tracePt t="97528" x="8636000" y="4721225"/>
          <p14:tracePt t="97537" x="8605838" y="4706938"/>
          <p14:tracePt t="97544" x="8561388" y="4706938"/>
          <p14:tracePt t="97552" x="8531225" y="4691063"/>
          <p14:tracePt t="97560" x="8486775" y="4691063"/>
          <p14:tracePt t="97569" x="8442325" y="4676775"/>
          <p14:tracePt t="97577" x="8412163" y="4676775"/>
          <p14:tracePt t="97586" x="8351838" y="4676775"/>
          <p14:tracePt t="97593" x="8307388" y="4660900"/>
          <p14:tracePt t="97601" x="8262938" y="4660900"/>
          <p14:tracePt t="97609" x="8232775" y="4646613"/>
          <p14:tracePt t="97619" x="8216900" y="4646613"/>
          <p14:tracePt t="97625" x="8188325" y="4646613"/>
          <p14:tracePt t="97636" x="8172450" y="4632325"/>
          <p14:tracePt t="97641" x="8158163" y="4632325"/>
          <p14:tracePt t="97650" x="8142288" y="4632325"/>
          <p14:tracePt t="97682" x="8128000" y="4632325"/>
          <p14:tracePt t="97701" x="8128000" y="4616450"/>
          <p14:tracePt t="98233" x="8113713" y="4616450"/>
          <p14:tracePt t="98242" x="8097838" y="4616450"/>
          <p14:tracePt t="98248" x="8083550" y="4602163"/>
          <p14:tracePt t="98257" x="8053388" y="4586288"/>
          <p14:tracePt t="98271" x="8039100" y="4586288"/>
          <p14:tracePt t="98273" x="8008938" y="4572000"/>
          <p14:tracePt t="98281" x="7993063" y="4572000"/>
          <p14:tracePt t="98289" x="7962900" y="4557713"/>
          <p14:tracePt t="98298" x="7918450" y="4557713"/>
          <p14:tracePt t="98306" x="7888288" y="4557713"/>
          <p14:tracePt t="98314" x="7859713" y="4541838"/>
          <p14:tracePt t="98321" x="7813675" y="4541838"/>
          <p14:tracePt t="98330" x="7785100" y="4541838"/>
          <p14:tracePt t="98338" x="7739063" y="4541838"/>
          <p14:tracePt t="98346" x="7708900" y="4541838"/>
          <p14:tracePt t="98354" x="7680325" y="4541838"/>
          <p14:tracePt t="98363" x="7650163" y="4541838"/>
          <p14:tracePt t="98370" x="7620000" y="4541838"/>
          <p14:tracePt t="98378" x="7589838" y="4541838"/>
          <p14:tracePt t="98386" x="7575550" y="4557713"/>
          <p14:tracePt t="98396" x="7545388" y="4557713"/>
          <p14:tracePt t="98402" x="7531100" y="4572000"/>
          <p14:tracePt t="98411" x="7515225" y="4572000"/>
          <p14:tracePt t="98418" x="7515225" y="4586288"/>
          <p14:tracePt t="98428" x="7500938" y="4602163"/>
          <p14:tracePt t="98434" x="7485063" y="4602163"/>
          <p14:tracePt t="98452" x="7485063" y="4616450"/>
          <p14:tracePt t="98469" x="7470775" y="4632325"/>
          <p14:tracePt t="98485" x="7470775" y="4646613"/>
          <p14:tracePt t="98493" x="7470775" y="4660900"/>
          <p14:tracePt t="98501" x="7470775" y="4676775"/>
          <p14:tracePt t="98509" x="7470775" y="4691063"/>
          <p14:tracePt t="98519" x="7470775" y="4706938"/>
          <p14:tracePt t="98525" x="7470775" y="4737100"/>
          <p14:tracePt t="98534" x="7470775" y="4765675"/>
          <p14:tracePt t="98539" x="7470775" y="4781550"/>
          <p14:tracePt t="98550" x="7470775" y="4811713"/>
          <p14:tracePt t="98556" x="7470775" y="4826000"/>
          <p14:tracePt t="98565" x="7485063" y="4856163"/>
          <p14:tracePt t="98572" x="7485063" y="4870450"/>
          <p14:tracePt t="98584" x="7485063" y="4886325"/>
          <p14:tracePt t="98588" x="7485063" y="4900613"/>
          <p14:tracePt t="98598" x="7500938" y="4900613"/>
          <p14:tracePt t="98621" x="7500938" y="4914900"/>
          <p14:tracePt t="98637" x="7515225" y="4914900"/>
          <p14:tracePt t="98653" x="7515225" y="4930775"/>
          <p14:tracePt t="98670" x="7531100" y="4930775"/>
          <p14:tracePt t="98678" x="7545388" y="4930775"/>
          <p14:tracePt t="98686" x="7559675" y="4945063"/>
          <p14:tracePt t="98702" x="7575550" y="4945063"/>
          <p14:tracePt t="98711" x="7589838" y="4945063"/>
          <p14:tracePt t="98719" x="7605713" y="4960938"/>
          <p14:tracePt t="98726" x="7620000" y="4960938"/>
          <p14:tracePt t="98734" x="7634288" y="4960938"/>
          <p14:tracePt t="98743" x="7650163" y="4960938"/>
          <p14:tracePt t="98752" x="7664450" y="4960938"/>
          <p14:tracePt t="98760" x="7680325" y="4960938"/>
          <p14:tracePt t="98769" x="7708900" y="4960938"/>
          <p14:tracePt t="98775" x="7724775" y="4960938"/>
          <p14:tracePt t="98786" x="7754938" y="4960938"/>
          <p14:tracePt t="98792" x="7785100" y="4960938"/>
          <p14:tracePt t="98801" x="7813675" y="4960938"/>
          <p14:tracePt t="98807" x="7843838" y="4945063"/>
          <p14:tracePt t="98815" x="7874000" y="4930775"/>
          <p14:tracePt t="98823" x="7904163" y="4930775"/>
          <p14:tracePt t="98834" x="7948613" y="4914900"/>
          <p14:tracePt t="98839" x="7978775" y="4900613"/>
          <p14:tracePt t="98848" x="8023225" y="4870450"/>
          <p14:tracePt t="98857" x="8053388" y="4856163"/>
          <p14:tracePt t="98869" x="8097838" y="4826000"/>
          <p14:tracePt t="98872" x="8113713" y="4811713"/>
          <p14:tracePt t="98880" x="8158163" y="4781550"/>
          <p14:tracePt t="98889" x="8188325" y="4765675"/>
          <p14:tracePt t="98896" x="8232775" y="4737100"/>
          <p14:tracePt t="98905" x="8247063" y="4721225"/>
          <p14:tracePt t="98913" x="8277225" y="4706938"/>
          <p14:tracePt t="98922" x="8293100" y="4691063"/>
          <p14:tracePt t="98929" x="8307388" y="4676775"/>
          <p14:tracePt t="98944" x="8321675" y="4660900"/>
          <p14:tracePt t="99400" x="8321675" y="4676775"/>
          <p14:tracePt t="99407" x="8321675" y="4691063"/>
          <p14:tracePt t="99415" x="8321675" y="4706938"/>
          <p14:tracePt t="99423" x="8321675" y="4721225"/>
          <p14:tracePt t="99445" x="8321675" y="4737100"/>
          <p14:tracePt t="99455" x="8321675" y="4751388"/>
          <p14:tracePt t="99463" x="8321675" y="4765675"/>
          <p14:tracePt t="99495" x="8321675" y="4781550"/>
          <p14:tracePt t="99519" x="8337550" y="4781550"/>
          <p14:tracePt t="99569" x="8337550" y="4765675"/>
          <p14:tracePt t="99586" x="8351838" y="4765675"/>
          <p14:tracePt t="99593" x="8351838" y="4751388"/>
          <p14:tracePt t="99603" x="8351838" y="4737100"/>
          <p14:tracePt t="99609" x="8351838" y="4721225"/>
          <p14:tracePt t="99619" x="8351838" y="4706938"/>
          <p14:tracePt t="99625" x="8351838" y="4691063"/>
          <p14:tracePt t="99636" x="8367713" y="4676775"/>
          <p14:tracePt t="99652" x="8367713" y="4660900"/>
          <p14:tracePt t="99657" x="8367713" y="4646613"/>
          <p14:tracePt t="99668" x="8367713" y="4632325"/>
          <p14:tracePt t="99673" x="8367713" y="4616450"/>
          <p14:tracePt t="99682" x="8367713" y="4602163"/>
          <p14:tracePt t="99698" x="8367713" y="4586288"/>
          <p14:tracePt t="99714" x="8367713" y="4572000"/>
          <p14:tracePt t="99795" x="8351838" y="4572000"/>
          <p14:tracePt t="99803" x="8351838" y="4586288"/>
          <p14:tracePt t="99812" x="8351838" y="4602163"/>
          <p14:tracePt t="100898" x="8337550" y="4616450"/>
          <p14:tracePt t="100910" x="8307388" y="4646613"/>
          <p14:tracePt t="100913" x="8262938" y="4691063"/>
          <p14:tracePt t="100921" x="8216900" y="4751388"/>
          <p14:tracePt t="100929" x="8172450" y="4795838"/>
          <p14:tracePt t="100942" x="8113713" y="4856163"/>
          <p14:tracePt t="100944" x="8053388" y="4914900"/>
          <p14:tracePt t="100952" x="7993063" y="4975225"/>
          <p14:tracePt t="100960" x="7918450" y="5049838"/>
          <p14:tracePt t="100969" x="7904163" y="5080000"/>
          <p14:tracePt t="100977" x="7843838" y="5124450"/>
          <p14:tracePt t="100986" x="7799388" y="5154613"/>
          <p14:tracePt t="100993" x="7769225" y="5199063"/>
          <p14:tracePt t="101003" x="7739063" y="5214938"/>
          <p14:tracePt t="101009" x="7724775" y="5229225"/>
          <p14:tracePt t="101019" x="7708900" y="5245100"/>
          <p14:tracePt t="101025" x="7694613" y="5259388"/>
          <p14:tracePt t="101041" x="7680325" y="5259388"/>
          <p14:tracePt t="101051" x="7680325" y="5273675"/>
          <p14:tracePt t="101082" x="7664450" y="5273675"/>
          <p14:tracePt t="101285" x="7680325" y="5273675"/>
          <p14:tracePt t="101292" x="7680325" y="5259388"/>
          <p14:tracePt t="101302" x="7694613" y="5259388"/>
          <p14:tracePt t="101318" x="7708900" y="5259388"/>
          <p14:tracePt t="101325" x="7724775" y="5245100"/>
          <p14:tracePt t="101341" x="7739063" y="5245100"/>
          <p14:tracePt t="101351" x="7754938" y="5245100"/>
          <p14:tracePt t="101365" x="7769225" y="5245100"/>
          <p14:tracePt t="101389" x="7785100" y="5245100"/>
          <p14:tracePt t="101406" x="7799388" y="5245100"/>
          <p14:tracePt t="101415" x="7813675" y="5245100"/>
          <p14:tracePt t="101422" x="7829550" y="5245100"/>
          <p14:tracePt t="101430" x="7843838" y="5245100"/>
          <p14:tracePt t="101438" x="7859713" y="5245100"/>
          <p14:tracePt t="101446" x="7874000" y="5245100"/>
          <p14:tracePt t="101454" x="7888288" y="5245100"/>
          <p14:tracePt t="101463" x="7904163" y="5245100"/>
          <p14:tracePt t="101470" x="7918450" y="5245100"/>
          <p14:tracePt t="101486" x="7934325" y="5259388"/>
          <p14:tracePt t="101494" x="7948613" y="5259388"/>
          <p14:tracePt t="101503" x="7962900" y="5259388"/>
          <p14:tracePt t="101512" x="7993063" y="5259388"/>
          <p14:tracePt t="101527" x="8008938" y="5259388"/>
          <p14:tracePt t="101535" x="8023225" y="5259388"/>
          <p14:tracePt t="101544" x="8039100" y="5259388"/>
          <p14:tracePt t="101559" x="8053388" y="5259388"/>
          <p14:tracePt t="101576" x="8067675" y="5259388"/>
          <p14:tracePt t="102225" x="8083550" y="5259388"/>
          <p14:tracePt t="102256" x="8097838" y="5259388"/>
          <p14:tracePt t="102403" x="8097838" y="5245100"/>
          <p14:tracePt t="102434" x="8097838" y="5229225"/>
          <p14:tracePt t="102468" x="8097838" y="5214938"/>
          <p14:tracePt t="102474" x="8083550" y="5214938"/>
          <p14:tracePt t="102486" x="8083550" y="5199063"/>
          <p14:tracePt t="102499" x="8067675" y="5199063"/>
          <p14:tracePt t="102507" x="8067675" y="5184775"/>
          <p14:tracePt t="102523" x="8053388" y="5168900"/>
          <p14:tracePt t="102539" x="8039100" y="5168900"/>
          <p14:tracePt t="102555" x="8039100" y="5154613"/>
          <p14:tracePt t="102564" x="8023225" y="5154613"/>
          <p14:tracePt t="102587" x="8008938" y="5154613"/>
          <p14:tracePt t="102596" x="8008938" y="5140325"/>
          <p14:tracePt t="102611" x="7993063" y="5140325"/>
          <p14:tracePt t="102629" x="7978775" y="5140325"/>
          <p14:tracePt t="102652" x="7962900" y="5140325"/>
          <p14:tracePt t="102661" x="7948613" y="5124450"/>
          <p14:tracePt t="102676" x="7934325" y="5124450"/>
          <p14:tracePt t="102693" x="7904163" y="5124450"/>
          <p14:tracePt t="102708" x="7888288" y="5124450"/>
          <p14:tracePt t="102719" x="7874000" y="5124450"/>
          <p14:tracePt t="102725" x="7859713" y="5124450"/>
          <p14:tracePt t="102741" x="7843838" y="5124450"/>
          <p14:tracePt t="102751" x="7829550" y="5124450"/>
          <p14:tracePt t="102757" x="7813675" y="5124450"/>
          <p14:tracePt t="102767" x="7799388" y="5124450"/>
          <p14:tracePt t="102781" x="7785100" y="5140325"/>
          <p14:tracePt t="102789" x="7769225" y="5140325"/>
          <p14:tracePt t="102798" x="7754938" y="5140325"/>
          <p14:tracePt t="102814" x="7739063" y="5140325"/>
          <p14:tracePt t="102831" x="7724775" y="5140325"/>
          <p14:tracePt t="102846" x="7708900" y="5140325"/>
          <p14:tracePt t="102855" x="7708900" y="5124450"/>
          <p14:tracePt t="102878" x="7694613" y="5110163"/>
          <p14:tracePt t="102887" x="7694613" y="5094288"/>
          <p14:tracePt t="102903" x="7694613" y="5080000"/>
          <p14:tracePt t="102911" x="7694613" y="5065713"/>
          <p14:tracePt t="102919" x="7694613" y="5049838"/>
          <p14:tracePt t="102928" x="7694613" y="5035550"/>
          <p14:tracePt t="102935" x="7694613" y="5019675"/>
          <p14:tracePt t="102944" x="7694613" y="5005388"/>
          <p14:tracePt t="102952" x="7694613" y="4975225"/>
          <p14:tracePt t="102960" x="7694613" y="4960938"/>
          <p14:tracePt t="102967" x="7694613" y="4930775"/>
          <p14:tracePt t="102976" x="7694613" y="4900613"/>
          <p14:tracePt t="102986" x="7694613" y="4870450"/>
          <p14:tracePt t="102992" x="7694613" y="4856163"/>
          <p14:tracePt t="103001" x="7694613" y="4840288"/>
          <p14:tracePt t="103009" x="7694613" y="4826000"/>
          <p14:tracePt t="103018" x="7694613" y="4811713"/>
          <p14:tracePt t="103034" x="7694613" y="4795838"/>
          <p14:tracePt t="103058" x="7694613" y="4781550"/>
          <p14:tracePt t="103124" x="7694613" y="4795838"/>
          <p14:tracePt t="103138" x="7694613" y="4811713"/>
          <p14:tracePt t="103161" x="7694613" y="4826000"/>
          <p14:tracePt t="103164" x="7694613" y="4840288"/>
          <p14:tracePt t="103170" x="7694613" y="4856163"/>
          <p14:tracePt t="103187" x="7694613" y="4870450"/>
          <p14:tracePt t="103203" x="7694613" y="4886325"/>
          <p14:tracePt t="103228" x="7694613" y="4900613"/>
          <p14:tracePt t="103243" x="7694613" y="4914900"/>
          <p14:tracePt t="103253" x="7708900" y="4914900"/>
          <p14:tracePt t="103269" x="7708900" y="4930775"/>
          <p14:tracePt t="103276" x="7724775" y="4930775"/>
          <p14:tracePt t="103286" x="7724775" y="4945063"/>
          <p14:tracePt t="103308" x="7739063" y="4945063"/>
          <p14:tracePt t="103340" x="7754938" y="4945063"/>
          <p14:tracePt t="103365" x="7769225" y="4945063"/>
          <p14:tracePt t="103390" x="7785100" y="4945063"/>
          <p14:tracePt t="103397" x="7799388" y="4945063"/>
          <p14:tracePt t="103405" x="7813675" y="4945063"/>
          <p14:tracePt t="103413" x="7829550" y="4945063"/>
          <p14:tracePt t="103421" x="7843838" y="4945063"/>
          <p14:tracePt t="103430" x="7859713" y="4960938"/>
          <p14:tracePt t="103445" x="7888288" y="4960938"/>
          <p14:tracePt t="103455" x="7904163" y="4975225"/>
          <p14:tracePt t="103462" x="7918450" y="4975225"/>
          <p14:tracePt t="103470" x="7934325" y="4975225"/>
          <p14:tracePt t="103478" x="7948613" y="4991100"/>
          <p14:tracePt t="103485" x="7962900" y="5005388"/>
          <p14:tracePt t="103494" x="7978775" y="5019675"/>
          <p14:tracePt t="103501" x="8008938" y="5035550"/>
          <p14:tracePt t="103510" x="8023225" y="5049838"/>
          <p14:tracePt t="103520" x="8053388" y="5065713"/>
          <p14:tracePt t="103526" x="8083550" y="5094288"/>
          <p14:tracePt t="103536" x="8097838" y="5110163"/>
          <p14:tracePt t="103542" x="8113713" y="5124450"/>
          <p14:tracePt t="103554" x="8142288" y="5140325"/>
          <p14:tracePt t="103558" x="8158163" y="5154613"/>
          <p14:tracePt t="103569" x="8172450" y="5168900"/>
          <p14:tracePt t="103586" x="8188325" y="5168900"/>
          <p14:tracePt t="103590" x="8188325" y="5184775"/>
          <p14:tracePt t="103607" x="8202613" y="5184775"/>
          <p14:tracePt t="103615" x="8202613" y="5199063"/>
          <p14:tracePt t="103657" x="8202613" y="5214938"/>
          <p14:tracePt t="103697" x="8202613" y="5229225"/>
          <p14:tracePt t="103712" x="8188325" y="5229225"/>
          <p14:tracePt t="103729" x="8188325" y="5245100"/>
          <p14:tracePt t="103745" x="8188325" y="5259388"/>
          <p14:tracePt t="103761" x="8172450" y="5259388"/>
          <p14:tracePt t="103769" x="8172450" y="5273675"/>
          <p14:tracePt t="103787" x="8172450" y="5289550"/>
          <p14:tracePt t="103794" x="8158163" y="5289550"/>
          <p14:tracePt t="103810" x="8158163" y="5303838"/>
          <p14:tracePt t="103842" x="8158163" y="5319713"/>
          <p14:tracePt t="103867" x="8142288" y="5319713"/>
          <p14:tracePt t="103906" x="8142288" y="5334000"/>
          <p14:tracePt t="103964" x="8128000" y="5334000"/>
          <p14:tracePt t="104037" x="8113713" y="5334000"/>
          <p14:tracePt t="104053" x="8097838" y="5334000"/>
          <p14:tracePt t="104069" x="8083550" y="5334000"/>
          <p14:tracePt t="104077" x="8067675" y="5334000"/>
          <p14:tracePt t="104087" x="8053388" y="5334000"/>
          <p14:tracePt t="104093" x="8039100" y="5334000"/>
          <p14:tracePt t="104103" x="8023225" y="5348288"/>
          <p14:tracePt t="104109" x="8008938" y="5348288"/>
          <p14:tracePt t="104120" x="7993063" y="5348288"/>
          <p14:tracePt t="104125" x="7978775" y="5348288"/>
          <p14:tracePt t="104136" x="7962900" y="5348288"/>
          <p14:tracePt t="104141" x="7934325" y="5348288"/>
          <p14:tracePt t="104151" x="7918450" y="5348288"/>
          <p14:tracePt t="104158" x="7888288" y="5348288"/>
          <p14:tracePt t="104167" x="7874000" y="5348288"/>
          <p14:tracePt t="104173" x="7859713" y="5348288"/>
          <p14:tracePt t="104185" x="7843838" y="5348288"/>
          <p14:tracePt t="104190" x="7829550" y="5348288"/>
          <p14:tracePt t="104198" x="7813675" y="5348288"/>
          <p14:tracePt t="104215" x="7799388" y="5348288"/>
          <p14:tracePt t="104231" x="7785100" y="5348288"/>
          <p14:tracePt t="104239" x="7785100" y="5334000"/>
          <p14:tracePt t="104247" x="7769225" y="5334000"/>
          <p14:tracePt t="104279" x="7754938" y="5319713"/>
          <p14:tracePt t="104311" x="7754938" y="5303838"/>
          <p14:tracePt t="104319" x="7739063" y="5303838"/>
          <p14:tracePt t="104327" x="7739063" y="5289550"/>
          <p14:tracePt t="104353" x="7724775" y="5289550"/>
          <p14:tracePt t="104360" x="7724775" y="5273675"/>
          <p14:tracePt t="104376" x="7724775" y="5259388"/>
          <p14:tracePt t="104393" x="7708900" y="5259388"/>
          <p14:tracePt t="104402" x="7708900" y="5245100"/>
          <p14:tracePt t="104409" x="7694613" y="5229225"/>
          <p14:tracePt t="104425" x="7694613" y="5214938"/>
          <p14:tracePt t="104437" x="7680325" y="5214938"/>
          <p14:tracePt t="104452" x="7664450" y="5199063"/>
          <p14:tracePt t="104467" x="7664450" y="5184775"/>
          <p14:tracePt t="104481" x="7650163" y="5184775"/>
          <p14:tracePt t="104506" x="7650163" y="5168900"/>
          <p14:tracePt t="104563" x="7650163" y="5154613"/>
          <p14:tracePt t="104644" x="7664450" y="5154613"/>
          <p14:tracePt t="104694" x="7680325" y="5154613"/>
          <p14:tracePt t="104741" x="7694613" y="5154613"/>
          <p14:tracePt t="104773" x="7708900" y="5154613"/>
          <p14:tracePt t="104805" x="7724775" y="5154613"/>
          <p14:tracePt t="104838" x="7739063" y="5154613"/>
          <p14:tracePt t="104855" x="7754938" y="5154613"/>
          <p14:tracePt t="104870" x="7769225" y="5154613"/>
          <p14:tracePt t="104894" x="7785100" y="5154613"/>
          <p14:tracePt t="104927" x="7799388" y="5154613"/>
          <p14:tracePt t="104951" x="7813675" y="5154613"/>
          <p14:tracePt t="104983" x="7829550" y="5154613"/>
          <p14:tracePt t="105007" x="7843838" y="5154613"/>
          <p14:tracePt t="105024" x="7859713" y="5154613"/>
          <p14:tracePt t="105048" x="7874000" y="5154613"/>
          <p14:tracePt t="105057" x="7888288" y="5154613"/>
          <p14:tracePt t="105073" x="7904163" y="5154613"/>
          <p14:tracePt t="105081" x="7918450" y="5154613"/>
          <p14:tracePt t="105089" x="7934325" y="5154613"/>
          <p14:tracePt t="105096" x="7948613" y="5154613"/>
          <p14:tracePt t="105105" x="7962900" y="5154613"/>
          <p14:tracePt t="105113" x="7962900" y="5140325"/>
          <p14:tracePt t="105121" x="7978775" y="5140325"/>
          <p14:tracePt t="105129" x="7993063" y="5140325"/>
          <p14:tracePt t="105137" x="8008938" y="5140325"/>
          <p14:tracePt t="105146" x="8023225" y="5140325"/>
          <p14:tracePt t="105154" x="8039100" y="5140325"/>
          <p14:tracePt t="105162" x="8053388" y="5140325"/>
          <p14:tracePt t="105169" x="8067675" y="5140325"/>
          <p14:tracePt t="105187" x="8083550" y="5140325"/>
          <p14:tracePt t="105193" x="8097838" y="5140325"/>
          <p14:tracePt t="105201" x="8113713" y="5140325"/>
          <p14:tracePt t="105210" x="8128000" y="5140325"/>
          <p14:tracePt t="105220" x="8158163" y="5124450"/>
          <p14:tracePt t="105226" x="8172450" y="5124450"/>
          <p14:tracePt t="105236" x="8188325" y="5124450"/>
          <p14:tracePt t="105242" x="8216900" y="5124450"/>
          <p14:tracePt t="105254" x="8232775" y="5124450"/>
          <p14:tracePt t="105258" x="8247063" y="5124450"/>
          <p14:tracePt t="105269" x="8262938" y="5124450"/>
          <p14:tracePt t="105275" x="8262938" y="5110163"/>
          <p14:tracePt t="105286" x="8277225" y="5110163"/>
          <p14:tracePt t="105290" x="8293100" y="5110163"/>
          <p14:tracePt t="105298" x="8307388" y="5110163"/>
          <p14:tracePt t="105324" x="8321675" y="5110163"/>
          <p14:tracePt t="105339" x="8337550" y="5110163"/>
          <p14:tracePt t="105348" x="8337550" y="5094288"/>
          <p14:tracePt t="105778" x="8351838" y="5094288"/>
          <p14:tracePt t="105786" x="8382000" y="5094288"/>
          <p14:tracePt t="105793" x="8426450" y="5094288"/>
          <p14:tracePt t="105801" x="8456613" y="5094288"/>
          <p14:tracePt t="105809" x="8501063" y="5080000"/>
          <p14:tracePt t="105820" x="8575675" y="5065713"/>
          <p14:tracePt t="105825" x="8650288" y="5049838"/>
          <p14:tracePt t="105836" x="8724900" y="5035550"/>
          <p14:tracePt t="105842" x="8785225" y="5005388"/>
          <p14:tracePt t="105852" x="8859838" y="5005388"/>
          <p14:tracePt t="105857" x="8920163" y="4991100"/>
          <p14:tracePt t="105868" x="8994775" y="4975225"/>
          <p14:tracePt t="105873" x="9009063" y="4960938"/>
          <p14:tracePt t="105882" x="9083675" y="4945063"/>
          <p14:tracePt t="105890" x="9129713" y="4930775"/>
          <p14:tracePt t="105899" x="9174163" y="4914900"/>
          <p14:tracePt t="105906" x="9218613" y="4900613"/>
          <p14:tracePt t="105915" x="9263063" y="4886325"/>
          <p14:tracePt t="105923" x="9309100" y="4870450"/>
          <p14:tracePt t="105930" x="9353550" y="4856163"/>
          <p14:tracePt t="105939" x="9398000" y="4856163"/>
          <p14:tracePt t="105947" x="9458325" y="4840288"/>
          <p14:tracePt t="105954" x="9486900" y="4826000"/>
          <p14:tracePt t="105963" x="9563100" y="4826000"/>
          <p14:tracePt t="105971" x="9577388" y="4811713"/>
          <p14:tracePt t="105980" x="9621838" y="4811713"/>
          <p14:tracePt t="105986" x="9666288" y="4795838"/>
          <p14:tracePt t="105995" x="9712325" y="4795838"/>
          <p14:tracePt t="106003" x="9756775" y="4781550"/>
          <p14:tracePt t="106012" x="9801225" y="4781550"/>
          <p14:tracePt t="106019" x="9845675" y="4781550"/>
          <p14:tracePt t="106027" x="9875838" y="4781550"/>
          <p14:tracePt t="106036" x="9920288" y="4781550"/>
          <p14:tracePt t="106045" x="9950450" y="4781550"/>
          <p14:tracePt t="106052" x="9966325" y="4781550"/>
          <p14:tracePt t="106060" x="9994900" y="4781550"/>
          <p14:tracePt t="106069" x="10025063" y="4781550"/>
          <p14:tracePt t="106077" x="10055225" y="4781550"/>
          <p14:tracePt t="106085" x="10071100" y="4781550"/>
          <p14:tracePt t="106092" x="10085388" y="4781550"/>
          <p14:tracePt t="106103" x="10099675" y="4781550"/>
          <p14:tracePt t="106108" x="10115550" y="4781550"/>
          <p14:tracePt t="106119" x="10129838" y="4781550"/>
          <p14:tracePt t="106134" x="10145713" y="4781550"/>
          <p14:tracePt t="106148" x="10160000" y="4781550"/>
          <p14:tracePt t="106271" x="10145713" y="4781550"/>
          <p14:tracePt t="106287" x="10129838" y="4781550"/>
          <p14:tracePt t="106310" x="10115550" y="4781550"/>
          <p14:tracePt t="106321" x="10099675" y="4781550"/>
          <p14:tracePt t="106327" x="10085388" y="4765675"/>
          <p14:tracePt t="106335" x="10071100" y="4765675"/>
          <p14:tracePt t="106343" x="10055225" y="4765675"/>
          <p14:tracePt t="106352" x="10040938" y="4751388"/>
          <p14:tracePt t="106359" x="10025063" y="4751388"/>
          <p14:tracePt t="106368" x="10010775" y="4751388"/>
          <p14:tracePt t="106376" x="9994900" y="4737100"/>
          <p14:tracePt t="106386" x="9980613" y="4721225"/>
          <p14:tracePt t="106392" x="9966325" y="4706938"/>
          <p14:tracePt t="106403" x="9950450" y="4706938"/>
          <p14:tracePt t="106408" x="9936163" y="4691063"/>
          <p14:tracePt t="106418" x="9906000" y="4676775"/>
          <p14:tracePt t="106424" x="9891713" y="4660900"/>
          <p14:tracePt t="106432" x="9861550" y="4646613"/>
          <p14:tracePt t="106440" x="9845675" y="4632325"/>
          <p14:tracePt t="106451" x="9817100" y="4616450"/>
          <p14:tracePt t="106456" x="9801225" y="4602163"/>
          <p14:tracePt t="106465" x="9786938" y="4586288"/>
          <p14:tracePt t="106473" x="9771063" y="4572000"/>
          <p14:tracePt t="106480" x="9756775" y="4572000"/>
          <p14:tracePt t="106490" x="9740900" y="4557713"/>
          <p14:tracePt t="106505" x="9726613" y="4541838"/>
          <p14:tracePt t="106521" x="9712325" y="4527550"/>
          <p14:tracePt t="106545" x="9712325" y="4511675"/>
          <p14:tracePt t="106563" x="9712325" y="4497388"/>
          <p14:tracePt t="106602" x="9712325" y="4483100"/>
          <p14:tracePt t="106829" x="9726613" y="4483100"/>
          <p14:tracePt t="106837" x="9726613" y="4497388"/>
          <p14:tracePt t="106861" x="9740900" y="4497388"/>
          <p14:tracePt t="106869" x="9740900" y="4511675"/>
          <p14:tracePt t="106894" x="9756775" y="4527550"/>
          <p14:tracePt t="106901" x="9771063" y="4527550"/>
          <p14:tracePt t="106910" x="9786938" y="4541838"/>
          <p14:tracePt t="106918" x="9801225" y="4557713"/>
          <p14:tracePt t="106926" x="9817100" y="4572000"/>
          <p14:tracePt t="106934" x="9831388" y="4586288"/>
          <p14:tracePt t="106943" x="9845675" y="4602163"/>
          <p14:tracePt t="106951" x="9875838" y="4616450"/>
          <p14:tracePt t="106959" x="9891713" y="4646613"/>
          <p14:tracePt t="106969" x="9920288" y="4676775"/>
          <p14:tracePt t="106976" x="9950450" y="4721225"/>
          <p14:tracePt t="106984" x="9966325" y="4737100"/>
          <p14:tracePt t="106990" x="9994900" y="4751388"/>
          <p14:tracePt t="107002" x="10055225" y="4826000"/>
          <p14:tracePt t="107007" x="10071100" y="4840288"/>
          <p14:tracePt t="107015" x="10115550" y="4870450"/>
          <p14:tracePt t="107023" x="10145713" y="4900613"/>
          <p14:tracePt t="107031" x="10174288" y="4945063"/>
          <p14:tracePt t="107040" x="10220325" y="4975225"/>
          <p14:tracePt t="107047" x="10248900" y="5005388"/>
          <p14:tracePt t="107056" x="10279063" y="5035550"/>
          <p14:tracePt t="107064" x="10309225" y="5080000"/>
          <p14:tracePt t="107073" x="10339388" y="5110163"/>
          <p14:tracePt t="107080" x="10353675" y="5140325"/>
          <p14:tracePt t="107088" x="10369550" y="5168900"/>
          <p14:tracePt t="107096" x="10399713" y="5199063"/>
          <p14:tracePt t="107104" x="10399713" y="5229225"/>
          <p14:tracePt t="107112" x="10414000" y="5245100"/>
          <p14:tracePt t="107120" x="10428288" y="5273675"/>
          <p14:tracePt t="107129" x="10444163" y="5289550"/>
          <p14:tracePt t="107137" x="10444163" y="5319713"/>
          <p14:tracePt t="107144" x="10444163" y="5334000"/>
          <p14:tracePt t="107152" x="10458450" y="5348288"/>
          <p14:tracePt t="107161" x="10458450" y="5364163"/>
          <p14:tracePt t="107170" x="10458450" y="5378450"/>
          <p14:tracePt t="107187" x="10458450" y="5394325"/>
          <p14:tracePt t="107204" x="10458450" y="5408613"/>
          <p14:tracePt t="107209" x="10458450" y="5422900"/>
          <p14:tracePt t="107234" x="10458450" y="5438775"/>
          <p14:tracePt t="107243" x="10444163" y="5438775"/>
          <p14:tracePt t="107258" x="10444163" y="5453063"/>
          <p14:tracePt t="107282" x="10428288" y="5468938"/>
          <p14:tracePt t="107298" x="10428288" y="5483225"/>
          <p14:tracePt t="107308" x="10414000" y="5499100"/>
          <p14:tracePt t="107315" x="10399713" y="5499100"/>
          <p14:tracePt t="107323" x="10399713" y="5513388"/>
          <p14:tracePt t="107331" x="10383838" y="5527675"/>
          <p14:tracePt t="107339" x="10369550" y="5543550"/>
          <p14:tracePt t="107346" x="10339388" y="5557838"/>
          <p14:tracePt t="107354" x="10325100" y="5588000"/>
          <p14:tracePt t="107363" x="10294938" y="5602288"/>
          <p14:tracePt t="107371" x="10264775" y="5632450"/>
          <p14:tracePt t="107380" x="10248900" y="5648325"/>
          <p14:tracePt t="107388" x="10220325" y="5676900"/>
          <p14:tracePt t="107395" x="10190163" y="5692775"/>
          <p14:tracePt t="107404" x="10160000" y="5722938"/>
          <p14:tracePt t="107412" x="10129838" y="5737225"/>
          <p14:tracePt t="107419" x="10099675" y="5753100"/>
          <p14:tracePt t="107428" x="10071100" y="5767388"/>
          <p14:tracePt t="107436" x="10055225" y="5781675"/>
          <p14:tracePt t="107444" x="10025063" y="5797550"/>
          <p14:tracePt t="107452" x="10010775" y="5811838"/>
          <p14:tracePt t="107461" x="9980613" y="5827713"/>
          <p14:tracePt t="107470" x="9966325" y="5827713"/>
          <p14:tracePt t="107477" x="9950450" y="5842000"/>
          <p14:tracePt t="107486" x="9936163" y="5842000"/>
          <p14:tracePt t="107493" x="9906000" y="5856288"/>
          <p14:tracePt t="107503" x="9891713" y="5856288"/>
          <p14:tracePt t="107509" x="9875838" y="5856288"/>
          <p14:tracePt t="107519" x="9861550" y="5856288"/>
          <p14:tracePt t="107525" x="9845675" y="5872163"/>
          <p14:tracePt t="107542" x="9831388" y="5872163"/>
          <p14:tracePt t="107551" x="9817100" y="5872163"/>
          <p14:tracePt t="107558" x="9801225" y="5872163"/>
          <p14:tracePt t="107581" x="9786938" y="5872163"/>
          <p14:tracePt t="107597" x="9771063" y="5872163"/>
          <p14:tracePt t="107622" x="9756775" y="5872163"/>
          <p14:tracePt t="107646" x="9740900" y="5872163"/>
          <p14:tracePt t="107671" x="9726613" y="5872163"/>
          <p14:tracePt t="107686" x="9712325" y="5872163"/>
          <p14:tracePt t="107711" x="9696450" y="5872163"/>
          <p14:tracePt t="107727" x="9682163" y="5872163"/>
          <p14:tracePt t="107752" x="9666288" y="5872163"/>
          <p14:tracePt t="107776" x="9652000" y="5872163"/>
          <p14:tracePt t="107816" x="9637713" y="5872163"/>
          <p14:tracePt t="108618" x="9652000" y="5872163"/>
          <p14:tracePt t="108650" x="9666288" y="5872163"/>
          <p14:tracePt t="108691" x="9682163" y="5872163"/>
          <p14:tracePt t="108730" x="9696450" y="5872163"/>
          <p14:tracePt t="108755" x="9712325" y="5872163"/>
          <p14:tracePt t="108779" x="9726613" y="5872163"/>
          <p14:tracePt t="108796" x="9740900" y="5872163"/>
          <p14:tracePt t="108828" x="9756775" y="5872163"/>
          <p14:tracePt t="108853" x="9771063" y="5872163"/>
          <p14:tracePt t="108860" x="9786938" y="5872163"/>
          <p14:tracePt t="108877" x="9801225" y="5872163"/>
          <p14:tracePt t="108886" x="9817100" y="5872163"/>
          <p14:tracePt t="108893" x="9831388" y="5872163"/>
          <p14:tracePt t="108903" x="9831388" y="5856288"/>
          <p14:tracePt t="108909" x="9845675" y="5856288"/>
          <p14:tracePt t="108925" x="9861550" y="5856288"/>
          <p14:tracePt t="108936" x="9875838" y="5842000"/>
          <p14:tracePt t="108951" x="9891713" y="5842000"/>
          <p14:tracePt t="108957" x="9891713" y="5827713"/>
          <p14:tracePt t="108969" x="9906000" y="5827713"/>
          <p14:tracePt t="108974" x="9920288" y="5811838"/>
          <p14:tracePt t="108981" x="9936163" y="5811838"/>
          <p14:tracePt t="108998" x="9950450" y="5797550"/>
          <p14:tracePt t="109006" x="9966325" y="5797550"/>
          <p14:tracePt t="109015" x="9980613" y="5781675"/>
          <p14:tracePt t="109030" x="9994900" y="5781675"/>
          <p14:tracePt t="109047" x="10010775" y="5767388"/>
          <p14:tracePt t="109055" x="10025063" y="5767388"/>
          <p14:tracePt t="109063" x="10025063" y="5753100"/>
          <p14:tracePt t="109071" x="10040938" y="5753100"/>
          <p14:tracePt t="109080" x="10055225" y="5737225"/>
          <p14:tracePt t="109087" x="10071100" y="5737225"/>
          <p14:tracePt t="109095" x="10085388" y="5722938"/>
          <p14:tracePt t="109104" x="10115550" y="5707063"/>
          <p14:tracePt t="109112" x="10145713" y="5692775"/>
          <p14:tracePt t="109119" x="10174288" y="5676900"/>
          <p14:tracePt t="109128" x="10190163" y="5662613"/>
          <p14:tracePt t="109135" x="10220325" y="5648325"/>
          <p14:tracePt t="109144" x="10248900" y="5632450"/>
          <p14:tracePt t="109152" x="10264775" y="5618163"/>
          <p14:tracePt t="109160" x="10279063" y="5602288"/>
          <p14:tracePt t="109170" x="10309225" y="5573713"/>
          <p14:tracePt t="109176" x="10325100" y="5557838"/>
          <p14:tracePt t="109187" x="10339388" y="5543550"/>
          <p14:tracePt t="109192" x="10353675" y="5527675"/>
          <p14:tracePt t="109203" x="10369550" y="5499100"/>
          <p14:tracePt t="109209" x="10383838" y="5483225"/>
          <p14:tracePt t="109219" x="10414000" y="5438775"/>
          <p14:tracePt t="109224" x="10428288" y="5394325"/>
          <p14:tracePt t="109234" x="10458450" y="5348288"/>
          <p14:tracePt t="109241" x="10458450" y="5334000"/>
          <p14:tracePt t="109248" x="10474325" y="5289550"/>
          <p14:tracePt t="109257" x="10488613" y="5245100"/>
          <p14:tracePt t="109269" x="10502900" y="5199063"/>
          <p14:tracePt t="109274" x="10518775" y="5168900"/>
          <p14:tracePt t="109281" x="10518775" y="5124450"/>
          <p14:tracePt t="109289" x="10533063" y="5080000"/>
          <p14:tracePt t="109297" x="10533063" y="5049838"/>
          <p14:tracePt t="109305" x="10548938" y="5005388"/>
          <p14:tracePt t="109313" x="10548938" y="4975225"/>
          <p14:tracePt t="109322" x="10548938" y="4945063"/>
          <p14:tracePt t="109330" x="10548938" y="4914900"/>
          <p14:tracePt t="109339" x="10548938" y="4900613"/>
          <p14:tracePt t="109346" x="10548938" y="4870450"/>
          <p14:tracePt t="109354" x="10548938" y="4856163"/>
          <p14:tracePt t="109362" x="10548938" y="4840288"/>
          <p14:tracePt t="109371" x="10533063" y="4826000"/>
          <p14:tracePt t="109386" x="10518775" y="4811713"/>
          <p14:tracePt t="109402" x="10502900" y="4811713"/>
          <p14:tracePt t="109411" x="10488613" y="4795838"/>
          <p14:tracePt t="109419" x="10458450" y="4795838"/>
          <p14:tracePt t="109427" x="10444163" y="4795838"/>
          <p14:tracePt t="109437" x="10414000" y="4781550"/>
          <p14:tracePt t="109443" x="10383838" y="4765675"/>
          <p14:tracePt t="109453" x="10353675" y="4765675"/>
          <p14:tracePt t="109459" x="10325100" y="4751388"/>
          <p14:tracePt t="109469" x="10294938" y="4737100"/>
          <p14:tracePt t="109476" x="10264775" y="4721225"/>
          <p14:tracePt t="109486" x="10234613" y="4706938"/>
          <p14:tracePt t="109492" x="10190163" y="4691063"/>
          <p14:tracePt t="109504" x="10160000" y="4691063"/>
          <p14:tracePt t="109508" x="10115550" y="4676775"/>
          <p14:tracePt t="109520" x="10085388" y="4660900"/>
          <p14:tracePt t="109525" x="10055225" y="4660900"/>
          <p14:tracePt t="109535" x="10010775" y="4660900"/>
          <p14:tracePt t="109540" x="9950450" y="4632325"/>
          <p14:tracePt t="109548" x="9920288" y="4632325"/>
          <p14:tracePt t="109556" x="9875838" y="4632325"/>
          <p14:tracePt t="109564" x="9831388" y="4616450"/>
          <p14:tracePt t="109574" x="9786938" y="4602163"/>
          <p14:tracePt t="109580" x="9756775" y="4602163"/>
          <p14:tracePt t="109589" x="9712325" y="4586288"/>
          <p14:tracePt t="109597" x="9666288" y="4572000"/>
          <p14:tracePt t="109606" x="9637713" y="4557713"/>
          <p14:tracePt t="109613" x="9607550" y="4541838"/>
          <p14:tracePt t="109621" x="9577388" y="4527550"/>
          <p14:tracePt t="109629" x="9547225" y="4511675"/>
          <p14:tracePt t="109638" x="9517063" y="4497388"/>
          <p14:tracePt t="109646" x="9502775" y="4497388"/>
          <p14:tracePt t="109654" x="9486900" y="4483100"/>
          <p14:tracePt t="109662" x="9472613" y="4467225"/>
          <p14:tracePt t="109678" x="9458325" y="4452938"/>
          <p14:tracePt t="109694" x="9442450" y="4437063"/>
          <p14:tracePt t="109718" x="9442450" y="4422775"/>
          <p14:tracePt t="109744" x="9442450" y="4406900"/>
          <p14:tracePt t="109850" x="9458325" y="4406900"/>
          <p14:tracePt t="109881" x="9472613" y="4406900"/>
          <p14:tracePt t="109905" x="9486900" y="4422775"/>
          <p14:tracePt t="109937" x="9502775" y="4422775"/>
          <p14:tracePt t="109945" x="9502775" y="4437063"/>
          <p14:tracePt t="109961" x="9517063" y="4437063"/>
          <p14:tracePt t="109986" x="9532938" y="4437063"/>
          <p14:tracePt t="110002" x="9532938" y="4452938"/>
          <p14:tracePt t="110010" x="9547225" y="4452938"/>
          <p14:tracePt t="110020" x="9563100" y="4452938"/>
          <p14:tracePt t="110026" x="9577388" y="4452938"/>
          <p14:tracePt t="110036" x="9591675" y="4452938"/>
          <p14:tracePt t="110042" x="9607550" y="4452938"/>
          <p14:tracePt t="110053" x="9621838" y="4452938"/>
          <p14:tracePt t="110058" x="9637713" y="4452938"/>
          <p14:tracePt t="110069" x="9666288" y="4452938"/>
          <p14:tracePt t="110075" x="9682163" y="4467225"/>
          <p14:tracePt t="110085" x="9712325" y="4467225"/>
          <p14:tracePt t="110091" x="9726613" y="4467225"/>
          <p14:tracePt t="110099" x="9756775" y="4483100"/>
          <p14:tracePt t="110107" x="9771063" y="4483100"/>
          <p14:tracePt t="110117" x="9801225" y="4497388"/>
          <p14:tracePt t="110131" x="9817100" y="4511675"/>
          <p14:tracePt t="110139" x="9831388" y="4527550"/>
          <p14:tracePt t="110149" x="9845675" y="4541838"/>
          <p14:tracePt t="110155" x="9861550" y="4541838"/>
          <p14:tracePt t="110164" x="9875838" y="4557713"/>
          <p14:tracePt t="110172" x="9891713" y="4572000"/>
          <p14:tracePt t="110180" x="9906000" y="4572000"/>
          <p14:tracePt t="110188" x="9920288" y="4586288"/>
          <p14:tracePt t="110195" x="9920288" y="4602163"/>
          <p14:tracePt t="110204" x="9936163" y="4616450"/>
          <p14:tracePt t="110213" x="9950450" y="4632325"/>
          <p14:tracePt t="110221" x="9966325" y="4632325"/>
          <p14:tracePt t="110229" x="9980613" y="4646613"/>
          <p14:tracePt t="110237" x="9980613" y="4660900"/>
          <p14:tracePt t="110245" x="9994900" y="4676775"/>
          <p14:tracePt t="110254" x="10010775" y="4691063"/>
          <p14:tracePt t="110270" x="10025063" y="4706938"/>
          <p14:tracePt t="110277" x="10040938" y="4721225"/>
          <p14:tracePt t="110287" x="10040938" y="4737100"/>
          <p14:tracePt t="110294" x="10055225" y="4751388"/>
          <p14:tracePt t="110303" x="10055225" y="4765675"/>
          <p14:tracePt t="110320" x="10071100" y="4781550"/>
          <p14:tracePt t="110326" x="10071100" y="4795838"/>
          <p14:tracePt t="110342" x="10085388" y="4811713"/>
          <p14:tracePt t="110353" x="10085388" y="4826000"/>
          <p14:tracePt t="110368" x="10085388" y="4840288"/>
          <p14:tracePt t="110384" x="10085388" y="4856163"/>
          <p14:tracePt t="110406" x="10085388" y="4870450"/>
          <p14:tracePt t="110431" x="10085388" y="4886325"/>
          <p14:tracePt t="110463" x="10085388" y="4900613"/>
          <p14:tracePt t="110537" x="10071100" y="4900613"/>
          <p14:tracePt t="110568" x="10055225" y="4900613"/>
          <p14:tracePt t="110588" x="10040938" y="4900613"/>
          <p14:tracePt t="110603" x="10025063" y="4900613"/>
          <p14:tracePt t="110619" x="9994900" y="4900613"/>
          <p14:tracePt t="110635" x="9980613" y="4900613"/>
          <p14:tracePt t="110652" x="9966325" y="4900613"/>
          <p14:tracePt t="110658" x="9950450" y="4900613"/>
          <p14:tracePt t="110674" x="9936163" y="4900613"/>
          <p14:tracePt t="110690" x="9920288" y="4900613"/>
          <p14:tracePt t="110698" x="9906000" y="4900613"/>
          <p14:tracePt t="110714" x="9891713" y="4900613"/>
          <p14:tracePt t="110739" x="9875838" y="4900613"/>
          <p14:tracePt t="110748" x="9861550" y="4900613"/>
          <p14:tracePt t="110755" x="9845675" y="4900613"/>
          <p14:tracePt t="110771" x="9831388" y="4900613"/>
          <p14:tracePt t="110780" x="9817100" y="4900613"/>
          <p14:tracePt t="110787" x="9801225" y="4900613"/>
          <p14:tracePt t="110795" x="9786938" y="4900613"/>
          <p14:tracePt t="110803" x="9771063" y="4900613"/>
          <p14:tracePt t="110820" x="9756775" y="4900613"/>
          <p14:tracePt t="110836" x="9740900" y="4900613"/>
          <p14:tracePt t="110852" x="9726613" y="4900613"/>
          <p14:tracePt t="110884" x="9712325" y="4900613"/>
          <p14:tracePt t="110901" x="9696450" y="4900613"/>
          <p14:tracePt t="110924" x="9682163" y="4900613"/>
          <p14:tracePt t="110942" x="9666288" y="4900613"/>
          <p14:tracePt t="110951" x="9666288" y="4914900"/>
          <p14:tracePt t="110957" x="9652000" y="4914900"/>
          <p14:tracePt t="112334" x="9652000" y="4930775"/>
          <p14:tracePt t="112358" x="9637713" y="4945063"/>
          <p14:tracePt t="112376" x="9637713" y="4960938"/>
          <p14:tracePt t="112381" x="9637713" y="4975225"/>
          <p14:tracePt t="112399" x="9621838" y="4991100"/>
          <p14:tracePt t="112407" x="9621838" y="5005388"/>
          <p14:tracePt t="112414" x="9607550" y="5019675"/>
          <p14:tracePt t="112423" x="9607550" y="5035550"/>
          <p14:tracePt t="112431" x="9591675" y="5065713"/>
          <p14:tracePt t="112438" x="9577388" y="5080000"/>
          <p14:tracePt t="112447" x="9577388" y="5094288"/>
          <p14:tracePt t="112455" x="9563100" y="5124450"/>
          <p14:tracePt t="112464" x="9547225" y="5140325"/>
          <p14:tracePt t="112471" x="9532938" y="5168900"/>
          <p14:tracePt t="112479" x="9532938" y="5184775"/>
          <p14:tracePt t="112487" x="9517063" y="5199063"/>
          <p14:tracePt t="112496" x="9502775" y="5214938"/>
          <p14:tracePt t="112503" x="9486900" y="5245100"/>
          <p14:tracePt t="112511" x="9486900" y="5259388"/>
          <p14:tracePt t="112519" x="9472613" y="5289550"/>
          <p14:tracePt t="112528" x="9458325" y="5303838"/>
          <p14:tracePt t="112535" x="9442450" y="5334000"/>
          <p14:tracePt t="112544" x="9442450" y="5348288"/>
          <p14:tracePt t="112552" x="9428163" y="5378450"/>
          <p14:tracePt t="112561" x="9412288" y="5408613"/>
          <p14:tracePt t="112568" x="9398000" y="5422900"/>
          <p14:tracePt t="112576" x="9383713" y="5453063"/>
          <p14:tracePt t="112586" x="9383713" y="5468938"/>
          <p14:tracePt t="112593" x="9367838" y="5499100"/>
          <p14:tracePt t="112602" x="9367838" y="5513388"/>
          <p14:tracePt t="112608" x="9353550" y="5527675"/>
          <p14:tracePt t="112624" x="9353550" y="5543550"/>
          <p14:tracePt t="112632" x="9337675" y="5543550"/>
          <p14:tracePt t="112641" x="9337675" y="5557838"/>
          <p14:tracePt t="112657" x="9337675" y="5573713"/>
          <p14:tracePt t="112681" x="9337675" y="5588000"/>
          <p14:tracePt t="112697" x="9337675" y="5602288"/>
          <p14:tracePt t="112713" x="9337675" y="5618163"/>
          <p14:tracePt t="112730" x="9337675" y="5632450"/>
          <p14:tracePt t="112763" x="9337675" y="5648325"/>
          <p14:tracePt t="112819" x="9337675" y="5662613"/>
          <p14:tracePt t="112851" x="9353550" y="5676900"/>
          <p14:tracePt t="112884" x="9367838" y="5676900"/>
          <p14:tracePt t="112925" x="9383713" y="5676900"/>
          <p14:tracePt t="112940" x="9398000" y="5676900"/>
          <p14:tracePt t="112965" x="9412288" y="5692775"/>
          <p14:tracePt t="112973" x="9428163" y="5692775"/>
          <p14:tracePt t="112990" x="9442450" y="5692775"/>
          <p14:tracePt t="112997" x="9458325" y="5707063"/>
          <p14:tracePt t="113005" x="9472613" y="5707063"/>
          <p14:tracePt t="113022" x="9486900" y="5707063"/>
          <p14:tracePt t="113038" x="9502775" y="5707063"/>
          <p14:tracePt t="113046" x="9517063" y="5707063"/>
          <p14:tracePt t="113055" x="9532938" y="5707063"/>
          <p14:tracePt t="113062" x="9532938" y="5722938"/>
          <p14:tracePt t="113070" x="9547225" y="5722938"/>
          <p14:tracePt t="113078" x="9563100" y="5722938"/>
          <p14:tracePt t="113087" x="9577388" y="5722938"/>
          <p14:tracePt t="113094" x="9591675" y="5722938"/>
          <p14:tracePt t="113103" x="9621838" y="5722938"/>
          <p14:tracePt t="113110" x="9637713" y="5722938"/>
          <p14:tracePt t="113120" x="9666288" y="5722938"/>
          <p14:tracePt t="113127" x="9682163" y="5722938"/>
          <p14:tracePt t="113136" x="9712325" y="5722938"/>
          <p14:tracePt t="113143" x="9726613" y="5722938"/>
          <p14:tracePt t="113153" x="9740900" y="5722938"/>
          <p14:tracePt t="113158" x="9771063" y="5722938"/>
          <p14:tracePt t="113170" x="9786938" y="5722938"/>
          <p14:tracePt t="113175" x="9801225" y="5722938"/>
          <p14:tracePt t="113185" x="9817100" y="5722938"/>
          <p14:tracePt t="113191" x="9831388" y="5722938"/>
          <p14:tracePt t="113199" x="9861550" y="5722938"/>
          <p14:tracePt t="113207" x="9875838" y="5722938"/>
          <p14:tracePt t="113215" x="9891713" y="5722938"/>
          <p14:tracePt t="113225" x="9906000" y="5722938"/>
          <p14:tracePt t="113231" x="9920288" y="5722938"/>
          <p14:tracePt t="113240" x="9936163" y="5722938"/>
          <p14:tracePt t="113247" x="9950450" y="5707063"/>
          <p14:tracePt t="113256" x="9966325" y="5707063"/>
          <p14:tracePt t="113263" x="9980613" y="5692775"/>
          <p14:tracePt t="113273" x="10010775" y="5676900"/>
          <p14:tracePt t="113280" x="10025063" y="5676900"/>
          <p14:tracePt t="113289" x="10055225" y="5648325"/>
          <p14:tracePt t="113296" x="10071100" y="5648325"/>
          <p14:tracePt t="113305" x="10085388" y="5632450"/>
          <p14:tracePt t="113313" x="10115550" y="5618163"/>
          <p14:tracePt t="113322" x="10129838" y="5588000"/>
          <p14:tracePt t="113329" x="10160000" y="5588000"/>
          <p14:tracePt t="113337" x="10174288" y="5557838"/>
          <p14:tracePt t="113344" x="10190163" y="5543550"/>
          <p14:tracePt t="113354" x="10204450" y="5527675"/>
          <p14:tracePt t="113361" x="10234613" y="5499100"/>
          <p14:tracePt t="113369" x="10248900" y="5483225"/>
          <p14:tracePt t="113378" x="10264775" y="5453063"/>
          <p14:tracePt t="113386" x="10279063" y="5422900"/>
          <p14:tracePt t="113394" x="10309225" y="5408613"/>
          <p14:tracePt t="113401" x="10309225" y="5364163"/>
          <p14:tracePt t="113410" x="10325100" y="5348288"/>
          <p14:tracePt t="113418" x="10339388" y="5319713"/>
          <p14:tracePt t="113426" x="10339388" y="5303838"/>
          <p14:tracePt t="113436" x="10353675" y="5273675"/>
          <p14:tracePt t="113442" x="10369550" y="5259388"/>
          <p14:tracePt t="113453" x="10369550" y="5229225"/>
          <p14:tracePt t="113459" x="10369550" y="5214938"/>
          <p14:tracePt t="113468" x="10369550" y="5199063"/>
          <p14:tracePt t="113474" x="10383838" y="5184775"/>
          <p14:tracePt t="113483" x="10383838" y="5168900"/>
          <p14:tracePt t="113491" x="10383838" y="5154613"/>
          <p14:tracePt t="113500" x="10383838" y="5140325"/>
          <p14:tracePt t="113515" x="10383838" y="5124450"/>
          <p14:tracePt t="113523" x="10383838" y="5110163"/>
          <p14:tracePt t="113540" x="10369550" y="5110163"/>
          <p14:tracePt t="113547" x="10369550" y="5094288"/>
          <p14:tracePt t="113556" x="10353675" y="5080000"/>
          <p14:tracePt t="113563" x="10339388" y="5080000"/>
          <p14:tracePt t="113572" x="10325100" y="5065713"/>
          <p14:tracePt t="113580" x="10309225" y="5065713"/>
          <p14:tracePt t="113588" x="10294938" y="5049838"/>
          <p14:tracePt t="113595" x="10279063" y="5049838"/>
          <p14:tracePt t="113603" x="10220325" y="5035550"/>
          <p14:tracePt t="113611" x="10174288" y="5005388"/>
          <p14:tracePt t="113621" x="10145713" y="4991100"/>
          <p14:tracePt t="113627" x="10085388" y="4960938"/>
          <p14:tracePt t="113636" x="10025063" y="4930775"/>
          <p14:tracePt t="113645" x="10010775" y="4914900"/>
          <p14:tracePt t="113652" x="9966325" y="4900613"/>
          <p14:tracePt t="113661" x="9906000" y="4870450"/>
          <p14:tracePt t="113669" x="9875838" y="4856163"/>
          <p14:tracePt t="113676" x="9831388" y="4826000"/>
          <p14:tracePt t="113686" x="9801225" y="4826000"/>
          <p14:tracePt t="113692" x="9756775" y="4811713"/>
          <p14:tracePt t="113702" x="9726613" y="4795838"/>
          <p14:tracePt t="113709" x="9696450" y="4781550"/>
          <p14:tracePt t="113720" x="9682163" y="4781550"/>
          <p14:tracePt t="113724" x="9652000" y="4781550"/>
          <p14:tracePt t="113737" x="9637713" y="4765675"/>
          <p14:tracePt t="113752" x="9621838" y="4765675"/>
          <p14:tracePt t="113783" x="9607550" y="4765675"/>
          <p14:tracePt t="113832" x="9607550" y="4781550"/>
          <p14:tracePt t="113863" x="9607550" y="4795838"/>
          <p14:tracePt t="113872" x="9621838" y="4795838"/>
          <p14:tracePt t="113896" x="9621838" y="4811713"/>
          <p14:tracePt t="113903" x="9637713" y="4811713"/>
          <p14:tracePt t="113920" x="9637713" y="4826000"/>
          <p14:tracePt t="113927" x="9652000" y="4826000"/>
          <p14:tracePt t="113953" x="9652000" y="4840288"/>
          <p14:tracePt t="113985" x="9652000" y="4856163"/>
          <p14:tracePt t="114002" x="9652000" y="4870450"/>
          <p14:tracePt t="114020" x="9652000" y="4886325"/>
          <p14:tracePt t="114035" x="9652000" y="4900613"/>
          <p14:tracePt t="114041" x="9652000" y="4914900"/>
          <p14:tracePt t="114051" x="9652000" y="4930775"/>
          <p14:tracePt t="114057" x="9652000" y="4945063"/>
          <p14:tracePt t="114065" x="9652000" y="4975225"/>
          <p14:tracePt t="114073" x="9652000" y="4991100"/>
          <p14:tracePt t="114085" x="9652000" y="5005388"/>
          <p14:tracePt t="114089" x="9652000" y="5019675"/>
          <p14:tracePt t="114097" x="9652000" y="5035550"/>
          <p14:tracePt t="114106" x="9652000" y="5065713"/>
          <p14:tracePt t="114115" x="9652000" y="5080000"/>
          <p14:tracePt t="114122" x="9652000" y="5094288"/>
          <p14:tracePt t="114130" x="9652000" y="5110163"/>
          <p14:tracePt t="114139" x="9637713" y="5124450"/>
          <p14:tracePt t="114154" x="9637713" y="5140325"/>
          <p14:tracePt t="114162" x="9621838" y="5140325"/>
          <p14:tracePt t="114170" x="9621838" y="5154613"/>
          <p14:tracePt t="114187" x="9607550" y="5168900"/>
          <p14:tracePt t="114196" x="9607550" y="5184775"/>
          <p14:tracePt t="114202" x="9591675" y="5184775"/>
          <p14:tracePt t="114212" x="9577388" y="5199063"/>
          <p14:tracePt t="114219" x="9577388" y="5214938"/>
          <p14:tracePt t="114227" x="9547225" y="5245100"/>
          <p14:tracePt t="114235" x="9547225" y="5259388"/>
          <p14:tracePt t="114244" x="9517063" y="5273675"/>
          <p14:tracePt t="114251" x="9517063" y="5303838"/>
          <p14:tracePt t="114260" x="9486900" y="5334000"/>
          <p14:tracePt t="114270" x="9472613" y="5348288"/>
          <p14:tracePt t="114276" x="9458325" y="5378450"/>
          <p14:tracePt t="114286" x="9428163" y="5408613"/>
          <p14:tracePt t="114292" x="9412288" y="5438775"/>
          <p14:tracePt t="114302" x="9398000" y="5453063"/>
          <p14:tracePt t="114309" x="9398000" y="5483225"/>
          <p14:tracePt t="114318" x="9367838" y="5513388"/>
          <p14:tracePt t="114324" x="9367838" y="5543550"/>
          <p14:tracePt t="114335" x="9353550" y="5557838"/>
          <p14:tracePt t="114340" x="9323388" y="5602288"/>
          <p14:tracePt t="114351" x="9309100" y="5632450"/>
          <p14:tracePt t="114356" x="9293225" y="5662613"/>
          <p14:tracePt t="114364" x="9278938" y="5707063"/>
          <p14:tracePt t="114374" x="9263063" y="5737225"/>
          <p14:tracePt t="114380" x="9248775" y="5767388"/>
          <p14:tracePt t="114389" x="9232900" y="5797550"/>
          <p14:tracePt t="114397" x="9218613" y="5827713"/>
          <p14:tracePt t="114405" x="9218613" y="5842000"/>
          <p14:tracePt t="114413" x="9204325" y="5856288"/>
          <p14:tracePt t="114422" x="9204325" y="5872163"/>
          <p14:tracePt t="114429" x="9204325" y="5886450"/>
          <p14:tracePt t="114439" x="9204325" y="5902325"/>
          <p14:tracePt t="114454" x="9188450" y="5902325"/>
          <p14:tracePt t="114462" x="9188450" y="5916613"/>
          <p14:tracePt t="114537" x="9188450" y="5902325"/>
          <p14:tracePt t="114544" x="9188450" y="5886450"/>
          <p14:tracePt t="114559" x="9204325" y="5872163"/>
          <p14:tracePt t="114568" x="9204325" y="5842000"/>
          <p14:tracePt t="114577" x="9204325" y="5827713"/>
          <p14:tracePt t="114585" x="9218613" y="5797550"/>
          <p14:tracePt t="114591" x="9218613" y="5767388"/>
          <p14:tracePt t="114602" x="9232900" y="5707063"/>
          <p14:tracePt t="114607" x="9232900" y="5676900"/>
          <p14:tracePt t="114615" x="9248775" y="5618163"/>
          <p14:tracePt t="114624" x="9263063" y="5557838"/>
          <p14:tracePt t="114632" x="9278938" y="5527675"/>
          <p14:tracePt t="114641" x="9293225" y="5483225"/>
          <p14:tracePt t="114648" x="9309100" y="5422900"/>
          <p14:tracePt t="114656" x="9323388" y="5378450"/>
          <p14:tracePt t="114664" x="9353550" y="5334000"/>
          <p14:tracePt t="114673" x="9367838" y="5259388"/>
          <p14:tracePt t="114680" x="9383713" y="5199063"/>
          <p14:tracePt t="114689" x="9398000" y="5140325"/>
          <p14:tracePt t="114697" x="9412288" y="5124450"/>
          <p14:tracePt t="114706" x="9428163" y="5065713"/>
          <p14:tracePt t="114713" x="9458325" y="5035550"/>
          <p14:tracePt t="114721" x="9472613" y="4991100"/>
          <p14:tracePt t="114729" x="9486900" y="4945063"/>
          <p14:tracePt t="114738" x="9517063" y="4900613"/>
          <p14:tracePt t="114745" x="9532938" y="4886325"/>
          <p14:tracePt t="114753" x="9547225" y="4856163"/>
          <p14:tracePt t="114761" x="9547225" y="4840288"/>
          <p14:tracePt t="114769" x="9563100" y="4826000"/>
          <p14:tracePt t="114778" x="9563100" y="4811713"/>
          <p14:tracePt t="114786" x="9577388" y="4811713"/>
          <p14:tracePt t="114804" x="9577388" y="4795838"/>
          <p14:tracePt t="114810" x="9591675" y="4795838"/>
          <p14:tracePt t="114883" x="9591675" y="4811713"/>
          <p14:tracePt t="114908" x="9591675" y="4826000"/>
          <p14:tracePt t="114926" x="9577388" y="4826000"/>
          <p14:tracePt t="114949" x="9577388" y="4840288"/>
          <p14:tracePt t="114972" x="9563100" y="4840288"/>
          <p14:tracePt t="114981" x="9563100" y="4856163"/>
          <p14:tracePt t="114988" x="9563100" y="4870450"/>
          <p14:tracePt t="114996" x="9547225" y="4870450"/>
          <p14:tracePt t="115004" x="9547225" y="4886325"/>
          <p14:tracePt t="115014" x="9532938" y="4900613"/>
          <p14:tracePt t="115020" x="9532938" y="4914900"/>
          <p14:tracePt t="115029" x="9532938" y="4930775"/>
          <p14:tracePt t="115036" x="9517063" y="4960938"/>
          <p14:tracePt t="115045" x="9502775" y="4975225"/>
          <p14:tracePt t="115052" x="9502775" y="4991100"/>
          <p14:tracePt t="115060" x="9502775" y="5019675"/>
          <p14:tracePt t="115069" x="9486900" y="5049838"/>
          <p14:tracePt t="115078" x="9486900" y="5080000"/>
          <p14:tracePt t="115086" x="9472613" y="5110163"/>
          <p14:tracePt t="115094" x="9458325" y="5140325"/>
          <p14:tracePt t="115102" x="9442450" y="5168900"/>
          <p14:tracePt t="115110" x="9428163" y="5214938"/>
          <p14:tracePt t="115118" x="9412288" y="5273675"/>
          <p14:tracePt t="115125" x="9412288" y="5334000"/>
          <p14:tracePt t="115136" x="9398000" y="5378450"/>
          <p14:tracePt t="115142" x="9383713" y="5438775"/>
          <p14:tracePt t="115152" x="9383713" y="5499100"/>
          <p14:tracePt t="115157" x="9367838" y="5557838"/>
          <p14:tracePt t="115168" x="9353550" y="5602288"/>
          <p14:tracePt t="115174" x="9353550" y="5648325"/>
          <p14:tracePt t="115182" x="9337675" y="5707063"/>
          <p14:tracePt t="115191" x="9323388" y="5753100"/>
          <p14:tracePt t="115199" x="9323388" y="5797550"/>
          <p14:tracePt t="115207" x="9309100" y="5856288"/>
          <p14:tracePt t="115215" x="9309100" y="5886450"/>
          <p14:tracePt t="115223" x="9293225" y="5916613"/>
          <p14:tracePt t="115230" x="9293225" y="5930900"/>
          <p14:tracePt t="115239" x="9293225" y="5961063"/>
          <p14:tracePt t="115247" x="9293225" y="5976938"/>
          <p14:tracePt t="115256" x="9293225" y="5991225"/>
          <p14:tracePt t="115272" x="9293225" y="6007100"/>
          <p14:tracePt t="115295" x="9293225" y="6021388"/>
          <p14:tracePt t="115345" x="9293225" y="6007100"/>
          <p14:tracePt t="115361" x="9293225" y="5991225"/>
          <p14:tracePt t="115370" x="9293225" y="5976938"/>
          <p14:tracePt t="115377" x="9293225" y="5961063"/>
          <p14:tracePt t="115387" x="9293225" y="5946775"/>
          <p14:tracePt t="115392" x="9293225" y="5916613"/>
          <p14:tracePt t="115401" x="9309100" y="5902325"/>
          <p14:tracePt t="115409" x="9309100" y="5856288"/>
          <p14:tracePt t="115421" x="9323388" y="5811838"/>
          <p14:tracePt t="115425" x="9337675" y="5753100"/>
          <p14:tracePt t="115437" x="9353550" y="5692775"/>
          <p14:tracePt t="115441" x="9367838" y="5632450"/>
          <p14:tracePt t="115452" x="9383713" y="5543550"/>
          <p14:tracePt t="115457" x="9412288" y="5468938"/>
          <p14:tracePt t="115466" x="9428163" y="5394325"/>
          <p14:tracePt t="115474" x="9458325" y="5303838"/>
          <p14:tracePt t="115484" x="9472613" y="5229225"/>
          <p14:tracePt t="115490" x="9472613" y="5199063"/>
          <p14:tracePt t="115498" x="9502775" y="5140325"/>
          <p14:tracePt t="115507" x="9517063" y="5065713"/>
          <p14:tracePt t="115515" x="9517063" y="5019675"/>
          <p14:tracePt t="115522" x="9532938" y="4991100"/>
          <p14:tracePt t="115530" x="9532938" y="4945063"/>
          <p14:tracePt t="115538" x="9547225" y="4914900"/>
          <p14:tracePt t="115546" x="9547225" y="4870450"/>
          <p14:tracePt t="115555" x="9563100" y="4856163"/>
          <p14:tracePt t="115562" x="9563100" y="4826000"/>
          <p14:tracePt t="115571" x="9563100" y="4811713"/>
          <p14:tracePt t="115580" x="9577388" y="4795838"/>
          <p14:tracePt t="115587" x="9577388" y="4781550"/>
          <p14:tracePt t="115604" x="9577388" y="4765675"/>
          <p14:tracePt t="115717" x="9577388" y="4781550"/>
          <p14:tracePt t="115732" x="9577388" y="4795838"/>
          <p14:tracePt t="116528" x="9607550" y="4795838"/>
          <p14:tracePt t="116537" x="9666288" y="4795838"/>
          <p14:tracePt t="116543" x="9726613" y="4795838"/>
          <p14:tracePt t="116550" x="9831388" y="4795838"/>
          <p14:tracePt t="116558" x="9994900" y="4781550"/>
          <p14:tracePt t="116570" x="10071100" y="4781550"/>
          <p14:tracePt t="116574" x="10204450" y="4765675"/>
          <p14:tracePt t="116586" x="10339388" y="4765675"/>
          <p14:tracePt t="116590" x="10488613" y="4765675"/>
          <p14:tracePt t="116602" x="10637838" y="4765675"/>
          <p14:tracePt t="116606" x="10787063" y="4765675"/>
          <p14:tracePt t="116615" x="10922000" y="4765675"/>
          <p14:tracePt t="116623" x="11071225" y="4765675"/>
          <p14:tracePt t="116631" x="11206163" y="4765675"/>
          <p14:tracePt t="116639" x="11310938" y="4765675"/>
          <p14:tracePt t="116647" x="11415713" y="4765675"/>
          <p14:tracePt t="116656" x="11518900" y="4765675"/>
          <p14:tracePt t="116665" x="11549063" y="4781550"/>
          <p14:tracePt t="116672" x="11623675" y="4795838"/>
          <p14:tracePt t="116680" x="11684000" y="4811713"/>
          <p14:tracePt t="116688" x="11728450" y="4826000"/>
          <p14:tracePt t="116697" x="11772900" y="4856163"/>
          <p14:tracePt t="116704" x="11818938" y="4870450"/>
          <p14:tracePt t="116712" x="11849100" y="4886325"/>
          <p14:tracePt t="116720" x="11877675" y="4900613"/>
          <p14:tracePt t="116728" x="11893550" y="4914900"/>
          <p14:tracePt t="116736" x="11907838" y="4930775"/>
          <p14:tracePt t="116745" x="11923713" y="4930775"/>
          <p14:tracePt t="116752" x="11938000" y="4945063"/>
          <p14:tracePt t="116762" x="11952288" y="4960938"/>
          <p14:tracePt t="116785" x="11968163" y="49752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B58C-14E3-0B47-BCC0-B4467FA2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AC22-B352-3347-9828-A07A314B7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⇩ Prevalence with increasing age</a:t>
            </a:r>
          </a:p>
          <a:p>
            <a:pPr lvl="1"/>
            <a:r>
              <a:rPr lang="en-US" dirty="0"/>
              <a:t>30% in young adults &lt;30 years</a:t>
            </a:r>
          </a:p>
          <a:p>
            <a:pPr lvl="1"/>
            <a:r>
              <a:rPr lang="en-US" dirty="0"/>
              <a:t>25% in 30-79 years</a:t>
            </a:r>
          </a:p>
          <a:p>
            <a:pPr lvl="1"/>
            <a:r>
              <a:rPr lang="en-US" dirty="0"/>
              <a:t>20% in older than 80 years</a:t>
            </a:r>
          </a:p>
          <a:p>
            <a:r>
              <a:rPr lang="en-US" dirty="0"/>
              <a:t>SIZE of PFO is ⇧ with increasing age (dilatation of fossae ovalis)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59B3A-EE36-D44A-B82C-4349E52979C4}"/>
              </a:ext>
            </a:extLst>
          </p:cNvPr>
          <p:cNvSpPr txBox="1"/>
          <p:nvPr/>
        </p:nvSpPr>
        <p:spPr>
          <a:xfrm>
            <a:off x="9789332" y="6545421"/>
            <a:ext cx="5733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Hagen PT. Mayo Clin Proc 1984;59:17–20.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458ED4E-4E1C-EE4A-94AF-67048F404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4280"/>
      </p:ext>
    </p:extLst>
  </p:cSld>
  <p:clrMapOvr>
    <a:masterClrMapping/>
  </p:clrMapOvr>
  <p:transition spd="slow" advTm="507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B58C-14E3-0B47-BCC0-B4467FA2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AC22-B352-3347-9828-A07A314B7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1532" cy="4351338"/>
          </a:xfrm>
        </p:spPr>
        <p:txBody>
          <a:bodyPr>
            <a:normAutofit/>
          </a:bodyPr>
          <a:lstStyle/>
          <a:p>
            <a:r>
              <a:rPr lang="en-US" dirty="0"/>
              <a:t>Despite their differences, both PFO and ASD can be a gateway for paradoxical embolization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B3D8ABD0-172C-2144-B254-47B19B853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6848"/>
            <a:ext cx="5382409" cy="5345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B5346-23E8-7F4C-A43F-5ACBEA0A1170}"/>
              </a:ext>
            </a:extLst>
          </p:cNvPr>
          <p:cNvSpPr txBox="1"/>
          <p:nvPr/>
        </p:nvSpPr>
        <p:spPr>
          <a:xfrm>
            <a:off x="5475642" y="6611779"/>
            <a:ext cx="671635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 </a:t>
            </a:r>
            <a:r>
              <a:rPr lang="en-US" sz="1000" dirty="0" err="1"/>
              <a:t>Giblett</a:t>
            </a:r>
            <a:r>
              <a:rPr lang="sr-Latn-RS" sz="1000" dirty="0"/>
              <a:t> JP, et al. </a:t>
            </a:r>
            <a:r>
              <a:rPr lang="en-US" sz="1000" dirty="0"/>
              <a:t>Patent Foramen </a:t>
            </a:r>
            <a:r>
              <a:rPr lang="en-US" sz="1000" dirty="0" err="1"/>
              <a:t>Ovale</a:t>
            </a:r>
            <a:r>
              <a:rPr lang="en-US" sz="1000" dirty="0"/>
              <a:t> Closure: State of the Art</a:t>
            </a:r>
            <a:r>
              <a:rPr lang="sr-Latn-RS" sz="1000" dirty="0"/>
              <a:t>. Interv Cardiol. 2020;15:e15.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735E1E-BC1D-4C42-9E5E-4D244C7BC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34037"/>
      </p:ext>
    </p:extLst>
  </p:cSld>
  <p:clrMapOvr>
    <a:masterClrMapping/>
  </p:clrMapOvr>
  <p:transition spd="slow" advTm="1302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3" x="9367838" y="3406775"/>
          <p14:tracePt t="11082" x="9428163" y="3406775"/>
          <p14:tracePt t="11087" x="9472613" y="3406775"/>
          <p14:tracePt t="11095" x="9547225" y="3390900"/>
          <p14:tracePt t="11103" x="9607550" y="3390900"/>
          <p14:tracePt t="11115" x="9682163" y="3376613"/>
          <p14:tracePt t="11119" x="9740900" y="3376613"/>
          <p14:tracePt t="11128" x="9801225" y="3362325"/>
          <p14:tracePt t="11136" x="9920288" y="3362325"/>
          <p14:tracePt t="11144" x="10071100" y="3346450"/>
          <p14:tracePt t="11152" x="10190163" y="3346450"/>
          <p14:tracePt t="11160" x="10339388" y="3346450"/>
          <p14:tracePt t="11168" x="10488613" y="3332163"/>
          <p14:tracePt t="11176" x="10637838" y="3332163"/>
          <p14:tracePt t="11184" x="10802938" y="3332163"/>
          <p14:tracePt t="11192" x="10952163" y="3332163"/>
          <p14:tracePt t="11200" x="11087100" y="3332163"/>
          <p14:tracePt t="11209" x="11236325" y="3332163"/>
          <p14:tracePt t="11216" x="11369675" y="3332163"/>
          <p14:tracePt t="11225" x="11490325" y="3332163"/>
          <p14:tracePt t="11233" x="11609388" y="3346450"/>
          <p14:tracePt t="11242" x="11698288" y="3362325"/>
          <p14:tracePt t="11249" x="11772900" y="3376613"/>
          <p14:tracePt t="11257" x="11849100" y="3406775"/>
          <p14:tracePt t="11266" x="11938000" y="3421063"/>
          <p14:tracePt t="11274" x="12012613" y="3451225"/>
          <p14:tracePt t="11283" x="12072938" y="3481388"/>
          <p14:tracePt t="11289" x="12147550" y="3511550"/>
          <p14:tracePt t="20749" x="12131675" y="3406775"/>
          <p14:tracePt t="20757" x="12012613" y="3287713"/>
          <p14:tracePt t="20761" x="11893550" y="3182938"/>
          <p14:tracePt t="20769" x="11772900" y="3062288"/>
          <p14:tracePt t="20778" x="11684000" y="2959100"/>
          <p14:tracePt t="20786" x="11579225" y="2868613"/>
          <p14:tracePt t="20794" x="11504613" y="2779713"/>
          <p14:tracePt t="20801" x="11474450" y="2749550"/>
          <p14:tracePt t="20813" x="11415713" y="2674938"/>
          <p14:tracePt t="20817" x="11355388" y="2614613"/>
          <p14:tracePt t="20830" x="11310938" y="2554288"/>
          <p14:tracePt t="20834" x="11250613" y="2465388"/>
          <p14:tracePt t="20847" x="11220450" y="2420938"/>
          <p14:tracePt t="20850" x="11190288" y="2360613"/>
          <p14:tracePt t="20864" x="11176000" y="2300288"/>
          <p14:tracePt t="20867" x="11131550" y="2241550"/>
          <p14:tracePt t="20881" x="11115675" y="2197100"/>
          <p14:tracePt t="20883" x="11101388" y="2151063"/>
          <p14:tracePt t="20897" x="11087100" y="2092325"/>
          <p14:tracePt t="20899" x="11056938" y="2046288"/>
          <p14:tracePt t="20913" x="11041063" y="2001838"/>
          <p14:tracePt t="20915" x="11026775" y="1971675"/>
          <p14:tracePt t="20930" x="11010900" y="1943100"/>
          <p14:tracePt t="20932" x="10996613" y="1897063"/>
          <p14:tracePt t="20947" x="10982325" y="1866900"/>
          <p14:tracePt t="20950" x="10966450" y="1838325"/>
          <p14:tracePt t="20964" x="10952163" y="1808163"/>
          <p14:tracePt t="20967" x="10922000" y="1778000"/>
          <p14:tracePt t="20981" x="10891838" y="1747838"/>
          <p14:tracePt t="20983" x="10877550" y="1703388"/>
          <p14:tracePt t="20997" x="10847388" y="1673225"/>
          <p14:tracePt t="20998" x="10802938" y="1628775"/>
          <p14:tracePt t="21004" x="10772775" y="1612900"/>
          <p14:tracePt t="21014" x="10742613" y="1598613"/>
          <p14:tracePt t="21022" x="10698163" y="1568450"/>
          <p14:tracePt t="21030" x="10623550" y="1554163"/>
          <p14:tracePt t="21037" x="10607675" y="1538288"/>
          <p14:tracePt t="21047" x="10563225" y="1524000"/>
          <p14:tracePt t="21054" x="10533063" y="1524000"/>
          <p14:tracePt t="21064" x="10502900" y="1509713"/>
          <p14:tracePt t="21070" x="10474325" y="1509713"/>
          <p14:tracePt t="21081" x="10428288" y="1509713"/>
          <p14:tracePt t="21086" x="10414000" y="1509713"/>
          <p14:tracePt t="21097" x="10399713" y="1509713"/>
          <p14:tracePt t="21102" x="10383838" y="1493838"/>
          <p14:tracePt t="21119" x="10369550" y="1493838"/>
          <p14:tracePt t="21717" x="10399713" y="1493838"/>
          <p14:tracePt t="21725" x="10458450" y="1509713"/>
          <p14:tracePt t="21733" x="10518775" y="1524000"/>
          <p14:tracePt t="21742" x="10593388" y="1538288"/>
          <p14:tracePt t="21752" x="10668000" y="1568450"/>
          <p14:tracePt t="21757" x="10756900" y="1598613"/>
          <p14:tracePt t="21767" x="10847388" y="1628775"/>
          <p14:tracePt t="21773" x="10936288" y="1673225"/>
          <p14:tracePt t="21784" x="11026775" y="1717675"/>
          <p14:tracePt t="21789" x="11145838" y="1747838"/>
          <p14:tracePt t="21800" x="11236325" y="1792288"/>
          <p14:tracePt t="21806" x="11310938" y="1838325"/>
          <p14:tracePt t="21817" x="11355388" y="1852613"/>
          <p14:tracePt t="21822" x="11490325" y="1897063"/>
          <p14:tracePt t="21832" x="11564938" y="1927225"/>
          <p14:tracePt t="21837" x="11639550" y="1957388"/>
          <p14:tracePt t="21849" x="11744325" y="1987550"/>
          <p14:tracePt t="21854" x="11863388" y="2001838"/>
          <p14:tracePt t="21862" x="11982450" y="2017713"/>
          <p14:tracePt t="21871" x="12103100" y="2032000"/>
          <p14:tracePt t="21883" x="12147550" y="2032000"/>
          <p14:tracePt t="22375" x="12161838" y="1943100"/>
          <p14:tracePt t="22383" x="12147550" y="1943100"/>
          <p14:tracePt t="22389" x="12131675" y="1943100"/>
          <p14:tracePt t="22401" x="12103100" y="1927225"/>
          <p14:tracePt t="22404" x="12087225" y="1927225"/>
          <p14:tracePt t="22430" x="12072938" y="1927225"/>
          <p14:tracePt t="22455" x="12057063" y="1927225"/>
          <p14:tracePt t="22462" x="12057063" y="1912938"/>
          <p14:tracePt t="22469" x="12042775" y="1912938"/>
          <p14:tracePt t="22478" x="12026900" y="1912938"/>
          <p14:tracePt t="22487" x="12012613" y="1897063"/>
          <p14:tracePt t="22494" x="11998325" y="1897063"/>
          <p14:tracePt t="22502" x="11982450" y="1897063"/>
          <p14:tracePt t="22510" x="11968163" y="1882775"/>
          <p14:tracePt t="22518" x="11952288" y="1882775"/>
          <p14:tracePt t="22526" x="11923713" y="1866900"/>
          <p14:tracePt t="22535" x="11877675" y="1838325"/>
          <p14:tracePt t="22543" x="11863388" y="1838325"/>
          <p14:tracePt t="22551" x="11788775" y="1808163"/>
          <p14:tracePt t="22559" x="11744325" y="1792288"/>
          <p14:tracePt t="22567" x="11728450" y="1792288"/>
          <p14:tracePt t="22575" x="11684000" y="1792288"/>
          <p14:tracePt t="22583" x="11639550" y="1778000"/>
          <p14:tracePt t="22592" x="11609388" y="1763713"/>
          <p14:tracePt t="22599" x="11595100" y="1747838"/>
          <p14:tracePt t="22607" x="11579225" y="1747838"/>
          <p14:tracePt t="22616" x="11564938" y="1733550"/>
          <p14:tracePt t="22624" x="11549063" y="1733550"/>
          <p14:tracePt t="22640" x="11549063" y="1717675"/>
          <p14:tracePt t="22664" x="11549063" y="1703388"/>
          <p14:tracePt t="22689" x="11549063" y="1689100"/>
          <p14:tracePt t="22712" x="11549063" y="1673225"/>
          <p14:tracePt t="22729" x="11564938" y="1673225"/>
          <p14:tracePt t="22749" x="11579225" y="1673225"/>
          <p14:tracePt t="22754" x="11595100" y="1658938"/>
          <p14:tracePt t="22761" x="11609388" y="1658938"/>
          <p14:tracePt t="22769" x="11623675" y="1643063"/>
          <p14:tracePt t="22777" x="11669713" y="1628775"/>
          <p14:tracePt t="22787" x="11698288" y="1612900"/>
          <p14:tracePt t="22793" x="11728450" y="1598613"/>
          <p14:tracePt t="22802" x="11772900" y="1584325"/>
          <p14:tracePt t="22810" x="11803063" y="1568450"/>
          <p14:tracePt t="22819" x="11833225" y="1554163"/>
          <p14:tracePt t="22826" x="11849100" y="1554163"/>
          <p14:tracePt t="22834" x="11863388" y="1538288"/>
          <p14:tracePt t="22842" x="11877675" y="1538288"/>
          <p14:tracePt t="22850" x="11893550" y="1538288"/>
          <p14:tracePt t="22867" x="11907838" y="1538288"/>
          <p14:tracePt t="22899" x="11923713" y="1538288"/>
          <p14:tracePt t="22931" x="11938000" y="1538288"/>
          <p14:tracePt t="22955" x="11952288" y="1538288"/>
          <p14:tracePt t="22989" x="11952288" y="1554163"/>
          <p14:tracePt t="28689" x="11968163" y="1554163"/>
          <p14:tracePt t="28700" x="11982450" y="1554163"/>
          <p14:tracePt t="28704" x="11998325" y="1554163"/>
          <p14:tracePt t="28713" x="12012613" y="1554163"/>
          <p14:tracePt t="28725" x="12026900" y="1554163"/>
          <p14:tracePt t="28728" x="12042775" y="1554163"/>
          <p14:tracePt t="28736" x="12057063" y="1554163"/>
          <p14:tracePt t="28745" x="12072938" y="1554163"/>
          <p14:tracePt t="28761" x="12087225" y="1554163"/>
          <p14:tracePt t="28770" x="12103100" y="1554163"/>
          <p14:tracePt t="28777" x="12117388" y="1554163"/>
          <p14:tracePt t="28801" x="12131675" y="1554163"/>
          <p14:tracePt t="33388" x="12103100" y="1584325"/>
          <p14:tracePt t="33396" x="12057063" y="1612900"/>
          <p14:tracePt t="33409" x="12012613" y="1643063"/>
          <p14:tracePt t="33411" x="11968163" y="1689100"/>
          <p14:tracePt t="33420" x="11907838" y="1717675"/>
          <p14:tracePt t="33427" x="11833225" y="1763713"/>
          <p14:tracePt t="33436" x="11788775" y="1778000"/>
          <p14:tracePt t="33444" x="11758613" y="1778000"/>
          <p14:tracePt t="33452" x="11698288" y="1808163"/>
          <p14:tracePt t="33459" x="11653838" y="1822450"/>
          <p14:tracePt t="33468" x="11623675" y="1822450"/>
          <p14:tracePt t="33476" x="11579225" y="1838325"/>
          <p14:tracePt t="33484" x="11549063" y="1838325"/>
          <p14:tracePt t="33492" x="11518900" y="1852613"/>
          <p14:tracePt t="33499" x="11490325" y="1852613"/>
          <p14:tracePt t="33508" x="11460163" y="1852613"/>
          <p14:tracePt t="33518" x="11444288" y="1866900"/>
          <p14:tracePt t="33525" x="11415713" y="1866900"/>
          <p14:tracePt t="33533" x="11399838" y="1882775"/>
          <p14:tracePt t="33541" x="11385550" y="1882775"/>
          <p14:tracePt t="33551" x="11369675" y="1882775"/>
          <p14:tracePt t="33556" x="11355388" y="1882775"/>
          <p14:tracePt t="33567" x="11341100" y="1882775"/>
          <p14:tracePt t="33573" x="11325225" y="1882775"/>
          <p14:tracePt t="33584" x="11310938" y="1882775"/>
          <p14:tracePt t="33589" x="11295063" y="1882775"/>
          <p14:tracePt t="33606" x="11280775" y="1882775"/>
          <p14:tracePt t="33622" x="11264900" y="1882775"/>
          <p14:tracePt t="33695" x="11264900" y="1866900"/>
          <p14:tracePt t="33752" x="11264900" y="1852613"/>
          <p14:tracePt t="33800" x="11264900" y="1838325"/>
          <p14:tracePt t="33840" x="11264900" y="1822450"/>
          <p14:tracePt t="33872" x="11264900" y="1808163"/>
          <p14:tracePt t="33897" x="11280775" y="1792288"/>
          <p14:tracePt t="33954" x="11295063" y="1792288"/>
          <p14:tracePt t="34010" x="11310938" y="1792288"/>
          <p14:tracePt t="34043" x="11325225" y="1792288"/>
          <p14:tracePt t="34075" x="11341100" y="1792288"/>
          <p14:tracePt t="34091" x="11355388" y="1792288"/>
          <p14:tracePt t="34100" x="11369675" y="1778000"/>
          <p14:tracePt t="34108" x="11385550" y="1778000"/>
          <p14:tracePt t="34116" x="11399838" y="1763713"/>
          <p14:tracePt t="34123" x="11430000" y="1763713"/>
          <p14:tracePt t="34133" x="11460163" y="1747838"/>
          <p14:tracePt t="34139" x="11490325" y="1747838"/>
          <p14:tracePt t="34151" x="11504613" y="1733550"/>
          <p14:tracePt t="34155" x="11534775" y="1733550"/>
          <p14:tracePt t="34167" x="11549063" y="1733550"/>
          <p14:tracePt t="34172" x="11579225" y="1717675"/>
          <p14:tracePt t="34184" x="11595100" y="1717675"/>
          <p14:tracePt t="34188" x="11609388" y="1717675"/>
          <p14:tracePt t="34196" x="11639550" y="1703388"/>
          <p14:tracePt t="34205" x="11669713" y="1703388"/>
          <p14:tracePt t="34215" x="11684000" y="1703388"/>
          <p14:tracePt t="34220" x="11714163" y="1689100"/>
          <p14:tracePt t="34228" x="11728450" y="1689100"/>
          <p14:tracePt t="34236" x="11744325" y="1689100"/>
          <p14:tracePt t="34246" x="11772900" y="1689100"/>
          <p14:tracePt t="34253" x="11788775" y="1689100"/>
          <p14:tracePt t="34270" x="11803063" y="1689100"/>
          <p14:tracePt t="34278" x="11818938" y="1689100"/>
          <p14:tracePt t="34643" x="11818938" y="1673225"/>
          <p14:tracePt t="44914" x="11803063" y="1673225"/>
          <p14:tracePt t="44925" x="11788775" y="1689100"/>
          <p14:tracePt t="44930" x="11758613" y="1703388"/>
          <p14:tracePt t="44937" x="11728450" y="1717675"/>
          <p14:tracePt t="44946" x="11714163" y="1733550"/>
          <p14:tracePt t="44954" x="11684000" y="1747838"/>
          <p14:tracePt t="44962" x="11653838" y="1778000"/>
          <p14:tracePt t="44970" x="11623675" y="1808163"/>
          <p14:tracePt t="44979" x="11609388" y="1822450"/>
          <p14:tracePt t="44986" x="11549063" y="1882775"/>
          <p14:tracePt t="44994" x="11518900" y="1927225"/>
          <p14:tracePt t="45002" x="11474450" y="1957388"/>
          <p14:tracePt t="45011" x="11430000" y="2001838"/>
          <p14:tracePt t="45018" x="11385550" y="2062163"/>
          <p14:tracePt t="45027" x="11325225" y="2120900"/>
          <p14:tracePt t="45035" x="11310938" y="2151063"/>
          <p14:tracePt t="45044" x="11264900" y="2181225"/>
          <p14:tracePt t="45051" x="11236325" y="2225675"/>
          <p14:tracePt t="45059" x="11206163" y="2271713"/>
          <p14:tracePt t="45067" x="11190288" y="2286000"/>
          <p14:tracePt t="45076" x="11176000" y="2316163"/>
          <p14:tracePt t="45083" x="11145838" y="2330450"/>
          <p14:tracePt t="45091" x="11145838" y="2346325"/>
          <p14:tracePt t="45101" x="11131550" y="2346325"/>
          <p14:tracePt t="45108" x="11131550" y="2360613"/>
          <p14:tracePt t="45116" x="11131550" y="2374900"/>
          <p14:tracePt t="45134" x="11115675" y="2390775"/>
          <p14:tracePt t="45164" x="11101388" y="2405063"/>
          <p14:tracePt t="47254" x="11115675" y="2405063"/>
          <p14:tracePt t="47264" x="11131550" y="2405063"/>
          <p14:tracePt t="47269" x="11161713" y="2405063"/>
          <p14:tracePt t="47277" x="11190288" y="2405063"/>
          <p14:tracePt t="47286" x="11220450" y="2405063"/>
          <p14:tracePt t="47295" x="11250613" y="2405063"/>
          <p14:tracePt t="47302" x="11264900" y="2405063"/>
          <p14:tracePt t="47309" x="11295063" y="2405063"/>
          <p14:tracePt t="47318" x="11325225" y="2405063"/>
          <p14:tracePt t="47326" x="11341100" y="2405063"/>
          <p14:tracePt t="47334" x="11369675" y="2405063"/>
          <p14:tracePt t="47342" x="11385550" y="2405063"/>
          <p14:tracePt t="47350" x="11399838" y="2405063"/>
          <p14:tracePt t="47358" x="11415713" y="2405063"/>
          <p14:tracePt t="47367" x="11430000" y="2405063"/>
          <p14:tracePt t="47375" x="11444288" y="2405063"/>
          <p14:tracePt t="47383" x="11460163" y="2405063"/>
          <p14:tracePt t="47391" x="11474450" y="2405063"/>
          <p14:tracePt t="47400" x="11504613" y="2405063"/>
          <p14:tracePt t="47407" x="11518900" y="2420938"/>
          <p14:tracePt t="47417" x="11549063" y="2420938"/>
          <p14:tracePt t="47424" x="11579225" y="2435225"/>
          <p14:tracePt t="47433" x="11595100" y="2435225"/>
          <p14:tracePt t="47439" x="11623675" y="2451100"/>
          <p14:tracePt t="47449" x="11639550" y="2451100"/>
          <p14:tracePt t="47456" x="11653838" y="2465388"/>
          <p14:tracePt t="47464" x="11669713" y="2465388"/>
          <p14:tracePt t="47472" x="11684000" y="2465388"/>
          <p14:tracePt t="47481" x="11698288" y="2479675"/>
          <p14:tracePt t="47488" x="11714163" y="2479675"/>
          <p14:tracePt t="47521" x="11728450" y="2495550"/>
          <p14:tracePt t="54409" x="11714163" y="2495550"/>
          <p14:tracePt t="54449" x="11698288" y="2495550"/>
          <p14:tracePt t="54467" x="11684000" y="2495550"/>
          <p14:tracePt t="54488" x="11669713" y="2495550"/>
          <p14:tracePt t="54496" x="11653838" y="2495550"/>
          <p14:tracePt t="54505" x="11639550" y="2495550"/>
          <p14:tracePt t="54513" x="11623675" y="2495550"/>
          <p14:tracePt t="54521" x="11609388" y="2479675"/>
          <p14:tracePt t="54529" x="11595100" y="2479675"/>
          <p14:tracePt t="54537" x="11564938" y="2479675"/>
          <p14:tracePt t="54546" x="11549063" y="2479675"/>
          <p14:tracePt t="54553" x="11504613" y="2465388"/>
          <p14:tracePt t="54561" x="11490325" y="2465388"/>
          <p14:tracePt t="54569" x="11460163" y="2465388"/>
          <p14:tracePt t="54578" x="11444288" y="2465388"/>
          <p14:tracePt t="54585" x="11415713" y="2451100"/>
          <p14:tracePt t="54594" x="11399838" y="2451100"/>
          <p14:tracePt t="54601" x="11385550" y="2451100"/>
          <p14:tracePt t="54611" x="11369675" y="2451100"/>
          <p14:tracePt t="54617" x="11355388" y="2451100"/>
          <p14:tracePt t="54626" x="11341100" y="2451100"/>
          <p14:tracePt t="54634" x="11325225" y="2451100"/>
          <p14:tracePt t="54643" x="11310938" y="2451100"/>
          <p14:tracePt t="54658" x="11295063" y="2451100"/>
          <p14:tracePt t="54674" x="11280775" y="2451100"/>
          <p14:tracePt t="54699" x="11264900" y="2451100"/>
          <p14:tracePt t="57551" x="11236325" y="2451100"/>
          <p14:tracePt t="57558" x="11190288" y="2451100"/>
          <p14:tracePt t="57564" x="11145838" y="2479675"/>
          <p14:tracePt t="57572" x="11071225" y="2509838"/>
          <p14:tracePt t="57580" x="11010900" y="2540000"/>
          <p14:tracePt t="57588" x="10936288" y="2570163"/>
          <p14:tracePt t="57596" x="10847388" y="2600325"/>
          <p14:tracePt t="57604" x="10772775" y="2628900"/>
          <p14:tracePt t="57616" x="10712450" y="2644775"/>
          <p14:tracePt t="57620" x="10623550" y="2659063"/>
          <p14:tracePt t="57629" x="10548938" y="2689225"/>
          <p14:tracePt t="57637" x="10474325" y="2705100"/>
          <p14:tracePt t="57646" x="10383838" y="2705100"/>
          <p14:tracePt t="57653" x="10309225" y="2733675"/>
          <p14:tracePt t="57662" x="10220325" y="2733675"/>
          <p14:tracePt t="57669" x="10129838" y="2749550"/>
          <p14:tracePt t="57678" x="10025063" y="2763838"/>
          <p14:tracePt t="57685" x="9920288" y="2779713"/>
          <p14:tracePt t="57694" x="9786938" y="2808288"/>
          <p14:tracePt t="57701" x="9682163" y="2838450"/>
          <p14:tracePt t="57711" x="9563100" y="2854325"/>
          <p14:tracePt t="57718" x="9532938" y="2868613"/>
          <p14:tracePt t="57727" x="9442450" y="2882900"/>
          <p14:tracePt t="57734" x="9367838" y="2898775"/>
          <p14:tracePt t="57743" x="9263063" y="2913063"/>
          <p14:tracePt t="57750" x="9188450" y="2928938"/>
          <p14:tracePt t="57759" x="9129713" y="2943225"/>
          <p14:tracePt t="57768" x="9055100" y="2959100"/>
          <p14:tracePt t="57776" x="8978900" y="2973388"/>
          <p14:tracePt t="57783" x="8904288" y="2973388"/>
          <p14:tracePt t="57791" x="8829675" y="2987675"/>
          <p14:tracePt t="57800" x="8724900" y="3003550"/>
          <p14:tracePt t="57808" x="8636000" y="3017838"/>
          <p14:tracePt t="57817" x="8547100" y="3033713"/>
          <p14:tracePt t="57824" x="8442325" y="3048000"/>
          <p14:tracePt t="57833" x="8351838" y="3062288"/>
          <p14:tracePt t="57840" x="8307388" y="3062288"/>
          <p14:tracePt t="57850" x="8247063" y="3078163"/>
          <p14:tracePt t="57856" x="8188325" y="3078163"/>
          <p14:tracePt t="57865" x="8113713" y="3092450"/>
          <p14:tracePt t="57872" x="8067675" y="3092450"/>
          <p14:tracePt t="57883" x="8039100" y="3108325"/>
          <p14:tracePt t="57888" x="8008938" y="3108325"/>
          <p14:tracePt t="57898" x="7962900" y="3108325"/>
          <p14:tracePt t="57904" x="7934325" y="3122613"/>
          <p14:tracePt t="57915" x="7918450" y="3122613"/>
          <p14:tracePt t="57920" x="7888288" y="3122613"/>
          <p14:tracePt t="57932" x="7843838" y="3122613"/>
          <p14:tracePt t="57937" x="7813675" y="3122613"/>
          <p14:tracePt t="57949" x="7785100" y="3122613"/>
          <p14:tracePt t="57953" x="7754938" y="3122613"/>
          <p14:tracePt t="57965" x="7724775" y="3122613"/>
          <p14:tracePt t="57969" x="7694613" y="3122613"/>
          <p14:tracePt t="57982" x="7664450" y="3122613"/>
          <p14:tracePt t="57985" x="7620000" y="3122613"/>
          <p14:tracePt t="57999" x="7589838" y="3122613"/>
          <p14:tracePt t="58001" x="7545388" y="3122613"/>
          <p14:tracePt t="58015" x="7515225" y="3122613"/>
          <p14:tracePt t="58018" x="7485063" y="3122613"/>
          <p14:tracePt t="58032" x="7440613" y="3122613"/>
          <p14:tracePt t="58034" x="7410450" y="3122613"/>
          <p14:tracePt t="58049" x="7380288" y="3108325"/>
          <p14:tracePt t="58051" x="7351713" y="3108325"/>
          <p14:tracePt t="58065" x="7321550" y="3092450"/>
          <p14:tracePt t="58067" x="7291388" y="3092450"/>
          <p14:tracePt t="58082" x="7261225" y="3078163"/>
          <p14:tracePt t="58084" x="7216775" y="3078163"/>
          <p14:tracePt t="58098" x="7186613" y="3062288"/>
          <p14:tracePt t="58100" x="7172325" y="3062288"/>
          <p14:tracePt t="58115" x="7142163" y="3048000"/>
          <p14:tracePt t="58117" x="7112000" y="3048000"/>
          <p14:tracePt t="58124" x="7067550" y="3033713"/>
          <p14:tracePt t="58133" x="7051675" y="3017838"/>
          <p14:tracePt t="58140" x="7023100" y="3003550"/>
          <p14:tracePt t="58149" x="6992938" y="2987675"/>
          <p14:tracePt t="58155" x="6962775" y="2973388"/>
          <p14:tracePt t="58166" x="6932613" y="2959100"/>
          <p14:tracePt t="58171" x="6902450" y="2943225"/>
          <p14:tracePt t="58181" x="6888163" y="2928938"/>
          <p14:tracePt t="58187" x="6858000" y="2913063"/>
          <p14:tracePt t="58198" x="6843713" y="2898775"/>
          <p14:tracePt t="58203" x="6827838" y="2882900"/>
          <p14:tracePt t="58215" x="6813550" y="2882900"/>
          <p14:tracePt t="58219" x="6813550" y="2868613"/>
          <p14:tracePt t="58232" x="6797675" y="2868613"/>
          <p14:tracePt t="58236" x="6797675" y="2854325"/>
          <p14:tracePt t="59242" x="6813550" y="2854325"/>
          <p14:tracePt t="59256" x="6827838" y="2854325"/>
          <p14:tracePt t="59264" x="6843713" y="2854325"/>
          <p14:tracePt t="59280" x="6858000" y="2854325"/>
          <p14:tracePt t="59288" x="6872288" y="2854325"/>
          <p14:tracePt t="59297" x="6888163" y="2854325"/>
          <p14:tracePt t="59305" x="6902450" y="2854325"/>
          <p14:tracePt t="59321" x="6918325" y="2854325"/>
          <p14:tracePt t="59337" x="6932613" y="2854325"/>
          <p14:tracePt t="59361" x="6946900" y="2854325"/>
          <p14:tracePt t="59412" x="6946900" y="2868613"/>
          <p14:tracePt t="68890" x="6962775" y="2868613"/>
          <p14:tracePt t="68899" x="6977063" y="2854325"/>
          <p14:tracePt t="68907" x="6992938" y="2854325"/>
          <p14:tracePt t="68914" x="7007225" y="2838450"/>
          <p14:tracePt t="68926" x="7023100" y="2824163"/>
          <p14:tracePt t="68930" x="7051675" y="2808288"/>
          <p14:tracePt t="68938" x="7067550" y="2794000"/>
          <p14:tracePt t="68946" x="7097713" y="2779713"/>
          <p14:tracePt t="68955" x="7112000" y="2779713"/>
          <p14:tracePt t="68962" x="7112000" y="2763838"/>
          <p14:tracePt t="68970" x="7126288" y="2763838"/>
          <p14:tracePt t="68978" x="7142163" y="2749550"/>
          <p14:tracePt t="68994" x="7156450" y="2733675"/>
          <p14:tracePt t="69003" x="7172325" y="2733675"/>
          <p14:tracePt t="69035" x="7186613" y="2733675"/>
          <p14:tracePt t="69085" x="7186613" y="2719388"/>
          <p14:tracePt t="69254" x="7172325" y="2719388"/>
          <p14:tracePt t="69287" x="7156450" y="2719388"/>
          <p14:tracePt t="69327" x="7142163" y="2719388"/>
          <p14:tracePt t="74447" x="7142163" y="2705100"/>
          <p14:tracePt t="74455" x="7156450" y="2705100"/>
          <p14:tracePt t="74486" x="7172325" y="2705100"/>
          <p14:tracePt t="82702" x="7172325" y="2719388"/>
          <p14:tracePt t="82708" x="7172325" y="2763838"/>
          <p14:tracePt t="82714" x="7172325" y="2794000"/>
          <p14:tracePt t="82722" x="7172325" y="2824163"/>
          <p14:tracePt t="82731" x="7156450" y="2868613"/>
          <p14:tracePt t="82738" x="7156450" y="2898775"/>
          <p14:tracePt t="82746" x="7156450" y="2943225"/>
          <p14:tracePt t="82754" x="7156450" y="2987675"/>
          <p14:tracePt t="82763" x="7142163" y="3017838"/>
          <p14:tracePt t="82770" x="7142163" y="3062288"/>
          <p14:tracePt t="82779" x="7126288" y="3108325"/>
          <p14:tracePt t="82787" x="7126288" y="3136900"/>
          <p14:tracePt t="82796" x="7112000" y="3167063"/>
          <p14:tracePt t="82803" x="7112000" y="3197225"/>
          <p14:tracePt t="82811" x="7097713" y="3227388"/>
          <p14:tracePt t="82819" x="7097713" y="3241675"/>
          <p14:tracePt t="82828" x="7097713" y="3257550"/>
          <p14:tracePt t="82836" x="7081838" y="3271838"/>
          <p14:tracePt t="82852" x="7081838" y="3287713"/>
          <p14:tracePt t="82869" x="7081838" y="3302000"/>
          <p14:tracePt t="82900" x="7081838" y="3316288"/>
          <p14:tracePt t="82908" x="7081838" y="3332163"/>
          <p14:tracePt t="82917" x="7081838" y="3346450"/>
          <p14:tracePt t="82934" x="7081838" y="3362325"/>
          <p14:tracePt t="82940" x="7081838" y="3376613"/>
          <p14:tracePt t="82951" x="7081838" y="3390900"/>
          <p14:tracePt t="82957" x="7081838" y="3421063"/>
          <p14:tracePt t="82967" x="7081838" y="3436938"/>
          <p14:tracePt t="82972" x="7081838" y="3451225"/>
          <p14:tracePt t="82981" x="7081838" y="3467100"/>
          <p14:tracePt t="82989" x="7081838" y="3481388"/>
          <p14:tracePt t="82998" x="7081838" y="3511550"/>
          <p14:tracePt t="83005" x="7081838" y="3525838"/>
          <p14:tracePt t="83013" x="7081838" y="3541713"/>
          <p14:tracePt t="83022" x="7081838" y="3556000"/>
          <p14:tracePt t="83038" x="7081838" y="3570288"/>
          <p14:tracePt t="83063" x="7081838" y="3586163"/>
          <p14:tracePt t="83153" x="7081838" y="3600450"/>
          <p14:tracePt t="83183" x="7081838" y="3616325"/>
          <p14:tracePt t="83193" x="7081838" y="3630613"/>
          <p14:tracePt t="83202" x="7081838" y="3644900"/>
          <p14:tracePt t="83222" x="7081838" y="3660775"/>
          <p14:tracePt t="83225" x="7081838" y="3675063"/>
          <p14:tracePt t="83235" x="7081838" y="3690938"/>
          <p14:tracePt t="83240" x="7081838" y="3705225"/>
          <p14:tracePt t="83248" x="7081838" y="3721100"/>
          <p14:tracePt t="83256" x="7081838" y="3735388"/>
          <p14:tracePt t="83273" x="7081838" y="3749675"/>
          <p14:tracePt t="83305" x="7081838" y="3765550"/>
          <p14:tracePt t="83411" x="7067550" y="3765550"/>
          <p14:tracePt t="83450" x="7067550" y="3749675"/>
          <p14:tracePt t="83459" x="7051675" y="3749675"/>
          <p14:tracePt t="83468" x="7051675" y="3735388"/>
          <p14:tracePt t="83491" x="7037388" y="3721100"/>
          <p14:tracePt t="83508" x="7037388" y="3705225"/>
          <p14:tracePt t="83523" x="7037388" y="3690938"/>
          <p14:tracePt t="83531" x="7023100" y="3690938"/>
          <p14:tracePt t="83540" x="7023100" y="3675063"/>
          <p14:tracePt t="83556" x="7023100" y="3660775"/>
          <p14:tracePt t="83572" x="7023100" y="3644900"/>
          <p14:tracePt t="83580" x="7023100" y="3630613"/>
          <p14:tracePt t="83596" x="7023100" y="3616325"/>
          <p14:tracePt t="83612" x="7007225" y="3616325"/>
          <p14:tracePt t="83620" x="7007225" y="3600450"/>
          <p14:tracePt t="83638" x="7007225" y="3586163"/>
          <p14:tracePt t="83719" x="7007225" y="3570288"/>
          <p14:tracePt t="83775" x="7007225" y="3556000"/>
          <p14:tracePt t="83785" x="7023100" y="3556000"/>
          <p14:tracePt t="83840" x="7037388" y="3541713"/>
          <p14:tracePt t="83872" x="7051675" y="3525838"/>
          <p14:tracePt t="83896" x="7067550" y="3525838"/>
          <p14:tracePt t="83913" x="7067550" y="3511550"/>
          <p14:tracePt t="83944" x="7081838" y="3511550"/>
          <p14:tracePt t="83953" x="7081838" y="3495675"/>
          <p14:tracePt t="83985" x="7081838" y="3481388"/>
          <p14:tracePt t="83993" x="7097713" y="3481388"/>
          <p14:tracePt t="84009" x="7097713" y="3467100"/>
          <p14:tracePt t="84033" x="7112000" y="3467100"/>
          <p14:tracePt t="84140" x="7126288" y="3467100"/>
          <p14:tracePt t="84244" x="7126288" y="3481388"/>
          <p14:tracePt t="84277" x="7126288" y="3495675"/>
          <p14:tracePt t="84308" x="7126288" y="3511550"/>
          <p14:tracePt t="84333" x="7126288" y="3525838"/>
          <p14:tracePt t="84365" x="7126288" y="3541713"/>
          <p14:tracePt t="84389" x="7126288" y="3556000"/>
          <p14:tracePt t="84406" x="7126288" y="3570288"/>
          <p14:tracePt t="84422" x="7126288" y="3586163"/>
          <p14:tracePt t="84447" x="7126288" y="3600450"/>
          <p14:tracePt t="84578" x="7126288" y="3616325"/>
          <p14:tracePt t="84665" x="7126288" y="3630613"/>
          <p14:tracePt t="84730" x="7126288" y="3644900"/>
          <p14:tracePt t="84747" x="7112000" y="3644900"/>
          <p14:tracePt t="84762" x="7112000" y="3660775"/>
          <p14:tracePt t="84770" x="7112000" y="3675063"/>
          <p14:tracePt t="84779" x="7112000" y="3690938"/>
          <p14:tracePt t="84786" x="7112000" y="3705225"/>
          <p14:tracePt t="84795" x="7097713" y="3705225"/>
          <p14:tracePt t="84802" x="7097713" y="3721100"/>
          <p14:tracePt t="84811" x="7097713" y="3735388"/>
          <p14:tracePt t="84818" x="7081838" y="3749675"/>
          <p14:tracePt t="84827" x="7081838" y="3765550"/>
          <p14:tracePt t="84836" x="7081838" y="3779838"/>
          <p14:tracePt t="84843" x="7081838" y="3810000"/>
          <p14:tracePt t="84853" x="7067550" y="3824288"/>
          <p14:tracePt t="84859" x="7067550" y="3840163"/>
          <p14:tracePt t="84876" x="7067550" y="3854450"/>
          <p14:tracePt t="84886" x="7051675" y="3870325"/>
          <p14:tracePt t="84891" x="7051675" y="3884613"/>
          <p14:tracePt t="84902" x="7051675" y="3898900"/>
          <p14:tracePt t="84907" x="7051675" y="3914775"/>
          <p14:tracePt t="84919" x="7051675" y="3929063"/>
          <p14:tracePt t="84924" x="7037388" y="3944938"/>
          <p14:tracePt t="84935" x="7037388" y="3959225"/>
          <p14:tracePt t="84939" x="7037388" y="3975100"/>
          <p14:tracePt t="84972" x="7037388" y="3989388"/>
          <p14:tracePt t="84990" x="7023100" y="3989388"/>
          <p14:tracePt t="85103" x="7037388" y="3989388"/>
          <p14:tracePt t="88672" x="7037388" y="4003675"/>
          <p14:tracePt t="88681" x="7037388" y="4019550"/>
          <p14:tracePt t="88686" x="7037388" y="4033838"/>
          <p14:tracePt t="88694" x="7023100" y="4049713"/>
          <p14:tracePt t="88710" x="7023100" y="4064000"/>
          <p14:tracePt t="88720" x="7023100" y="4078288"/>
          <p14:tracePt t="88726" x="7023100" y="4094163"/>
          <p14:tracePt t="88736" x="7023100" y="4108450"/>
          <p14:tracePt t="88743" x="7007225" y="4108450"/>
          <p14:tracePt t="88751" x="7007225" y="4124325"/>
          <p14:tracePt t="88769" x="7007225" y="4138613"/>
          <p14:tracePt t="88774" x="7007225" y="4152900"/>
          <p14:tracePt t="88785" x="6992938" y="4152900"/>
          <p14:tracePt t="88791" x="6992938" y="4168775"/>
          <p14:tracePt t="88807" x="6992938" y="4183063"/>
          <p14:tracePt t="88823" x="6992938" y="4198938"/>
          <p14:tracePt t="88834" x="6992938" y="4213225"/>
          <p14:tracePt t="88840" x="6977063" y="4229100"/>
          <p14:tracePt t="88848" x="6977063" y="4243388"/>
          <p14:tracePt t="88856" x="6977063" y="4257675"/>
          <p14:tracePt t="88872" x="6977063" y="4273550"/>
          <p14:tracePt t="88880" x="6977063" y="4287838"/>
          <p14:tracePt t="88888" x="6977063" y="4303713"/>
          <p14:tracePt t="88896" x="6977063" y="4318000"/>
          <p14:tracePt t="88905" x="6977063" y="4332288"/>
          <p14:tracePt t="88913" x="6962775" y="4348163"/>
          <p14:tracePt t="88929" x="6962775" y="4362450"/>
          <p14:tracePt t="88952" x="6962775" y="4378325"/>
          <p14:tracePt t="93290" x="6977063" y="4378325"/>
          <p14:tracePt t="93304" x="6992938" y="4378325"/>
          <p14:tracePt t="93313" x="7007225" y="4378325"/>
          <p14:tracePt t="93327" x="7023100" y="4378325"/>
          <p14:tracePt t="93329" x="7037388" y="4378325"/>
          <p14:tracePt t="93345" x="7051675" y="4378325"/>
          <p14:tracePt t="93362" x="7067550" y="4378325"/>
          <p14:tracePt t="93385" x="7081838" y="4378325"/>
          <p14:tracePt t="93410" x="7097713" y="4378325"/>
          <p14:tracePt t="93460" x="7097713" y="4392613"/>
          <p14:tracePt t="101721" x="7112000" y="4392613"/>
          <p14:tracePt t="101730" x="7126288" y="4378325"/>
          <p14:tracePt t="101738" x="7142163" y="4378325"/>
          <p14:tracePt t="101743" x="7172325" y="4378325"/>
          <p14:tracePt t="101751" x="7186613" y="4362450"/>
          <p14:tracePt t="101760" x="7200900" y="4348163"/>
          <p14:tracePt t="101770" x="7231063" y="4348163"/>
          <p14:tracePt t="101776" x="7261225" y="4332288"/>
          <p14:tracePt t="101787" x="7277100" y="4318000"/>
          <p14:tracePt t="101792" x="7291388" y="4303713"/>
          <p14:tracePt t="101802" x="7305675" y="4303713"/>
          <p14:tracePt t="101808" x="7335838" y="4287838"/>
          <p14:tracePt t="101818" x="7351713" y="4273550"/>
          <p14:tracePt t="101824" x="7380288" y="4257675"/>
          <p14:tracePt t="101832" x="7410450" y="4243388"/>
          <p14:tracePt t="101840" x="7470775" y="4229100"/>
          <p14:tracePt t="101849" x="7500938" y="4198938"/>
          <p14:tracePt t="101858" x="7545388" y="4183063"/>
          <p14:tracePt t="101865" x="7605713" y="4152900"/>
          <p14:tracePt t="101873" x="7650163" y="4138613"/>
          <p14:tracePt t="101881" x="7694613" y="4124325"/>
          <p14:tracePt t="101890" x="7739063" y="4108450"/>
          <p14:tracePt t="101897" x="7799388" y="4094163"/>
          <p14:tracePt t="101905" x="7843838" y="4078288"/>
          <p14:tracePt t="101913" x="7874000" y="4064000"/>
          <p14:tracePt t="101923" x="7918450" y="4049713"/>
          <p14:tracePt t="101929" x="7962900" y="4033838"/>
          <p14:tracePt t="101937" x="7993063" y="4033838"/>
          <p14:tracePt t="101945" x="8023225" y="4033838"/>
          <p14:tracePt t="101953" x="8067675" y="4033838"/>
          <p14:tracePt t="101961" x="8128000" y="4019550"/>
          <p14:tracePt t="101969" x="8142288" y="4019550"/>
          <p14:tracePt t="101978" x="8172450" y="4019550"/>
          <p14:tracePt t="101987" x="8216900" y="4019550"/>
          <p14:tracePt t="101994" x="8262938" y="4019550"/>
          <p14:tracePt t="102001" x="8307388" y="4019550"/>
          <p14:tracePt t="102010" x="8337550" y="4019550"/>
          <p14:tracePt t="102018" x="8382000" y="4019550"/>
          <p14:tracePt t="102026" x="8412163" y="4019550"/>
          <p14:tracePt t="102034" x="8442325" y="4033838"/>
          <p14:tracePt t="102043" x="8456613" y="4033838"/>
          <p14:tracePt t="102052" x="8470900" y="4049713"/>
          <p14:tracePt t="102059" x="8486775" y="4049713"/>
          <p14:tracePt t="102069" x="8501063" y="4064000"/>
          <p14:tracePt t="102075" x="8531225" y="4064000"/>
          <p14:tracePt t="102085" x="8531225" y="4078288"/>
          <p14:tracePt t="102092" x="8547100" y="4094163"/>
          <p14:tracePt t="102101" x="8561388" y="4094163"/>
          <p14:tracePt t="102107" x="8575675" y="4108450"/>
          <p14:tracePt t="102124" x="8605838" y="4124325"/>
          <p14:tracePt t="102134" x="8621713" y="4138613"/>
          <p14:tracePt t="102139" x="8621713" y="4152900"/>
          <p14:tracePt t="102147" x="8636000" y="4168775"/>
          <p14:tracePt t="102157" x="8666163" y="4183063"/>
          <p14:tracePt t="102164" x="8680450" y="4213225"/>
          <p14:tracePt t="102172" x="8696325" y="4229100"/>
          <p14:tracePt t="102180" x="8710613" y="4243388"/>
          <p14:tracePt t="102189" x="8710613" y="4257675"/>
          <p14:tracePt t="102196" x="8724900" y="4273550"/>
          <p14:tracePt t="102212" x="8724900" y="4287838"/>
          <p14:tracePt t="102221" x="8740775" y="4287838"/>
          <p14:tracePt t="102245" x="8740775" y="4303713"/>
          <p14:tracePt t="104059" x="8770938" y="4287838"/>
          <p14:tracePt t="104069" x="8801100" y="4287838"/>
          <p14:tracePt t="104074" x="8829675" y="4273550"/>
          <p14:tracePt t="104088" x="8845550" y="4257675"/>
          <p14:tracePt t="104090" x="8875713" y="4257675"/>
          <p14:tracePt t="104098" x="8920163" y="4243388"/>
          <p14:tracePt t="104106" x="8950325" y="4229100"/>
          <p14:tracePt t="104119" x="8978900" y="4213225"/>
          <p14:tracePt t="104123" x="9024938" y="4198938"/>
          <p14:tracePt t="104131" x="9083675" y="4168775"/>
          <p14:tracePt t="104138" x="9113838" y="4168775"/>
          <p14:tracePt t="104147" x="9144000" y="4168775"/>
          <p14:tracePt t="104155" x="9204325" y="4152900"/>
          <p14:tracePt t="104164" x="9248775" y="4138613"/>
          <p14:tracePt t="104171" x="9293225" y="4124325"/>
          <p14:tracePt t="104180" x="9367838" y="4108450"/>
          <p14:tracePt t="104188" x="9428163" y="4094163"/>
          <p14:tracePt t="104196" x="9486900" y="4094163"/>
          <p14:tracePt t="104204" x="9563100" y="4078288"/>
          <p14:tracePt t="104212" x="9637713" y="4078288"/>
          <p14:tracePt t="104220" x="9712325" y="4078288"/>
          <p14:tracePt t="104228" x="9740900" y="4078288"/>
          <p14:tracePt t="104235" x="9861550" y="4064000"/>
          <p14:tracePt t="104244" x="9875838" y="4064000"/>
          <p14:tracePt t="104252" x="9950450" y="4064000"/>
          <p14:tracePt t="104261" x="10040938" y="4064000"/>
          <p14:tracePt t="104269" x="10055225" y="4064000"/>
          <p14:tracePt t="104277" x="10115550" y="4064000"/>
          <p14:tracePt t="104285" x="10174288" y="4064000"/>
          <p14:tracePt t="104293" x="10204450" y="4064000"/>
          <p14:tracePt t="104301" x="10264775" y="4064000"/>
          <p14:tracePt t="104308" x="10309225" y="4064000"/>
          <p14:tracePt t="104319" x="10369550" y="4064000"/>
          <p14:tracePt t="104325" x="10399713" y="4064000"/>
          <p14:tracePt t="104335" x="10444163" y="4064000"/>
          <p14:tracePt t="104341" x="10474325" y="4064000"/>
          <p14:tracePt t="104351" x="10518775" y="4078288"/>
          <p14:tracePt t="104358" x="10563225" y="4078288"/>
          <p14:tracePt t="104366" x="10623550" y="4094163"/>
          <p14:tracePt t="104374" x="10668000" y="4094163"/>
          <p14:tracePt t="104383" x="10712450" y="4108450"/>
          <p14:tracePt t="104390" x="10742613" y="4108450"/>
          <p14:tracePt t="104400" x="10802938" y="4124325"/>
          <p14:tracePt t="104406" x="10833100" y="4124325"/>
          <p14:tracePt t="104417" x="10877550" y="4138613"/>
          <p14:tracePt t="104422" x="10907713" y="4152900"/>
          <p14:tracePt t="104434" x="10952163" y="4152900"/>
          <p14:tracePt t="104439" x="10982325" y="4168775"/>
          <p14:tracePt t="104450" x="11010900" y="4168775"/>
          <p14:tracePt t="104455" x="11041063" y="4168775"/>
          <p14:tracePt t="104467" x="11071225" y="4183063"/>
          <p14:tracePt t="104471" x="11087100" y="4198938"/>
          <p14:tracePt t="104484" x="11115675" y="4198938"/>
          <p14:tracePt t="104487" x="11145838" y="4198938"/>
          <p14:tracePt t="104500" x="11190288" y="4213225"/>
          <p14:tracePt t="104503" x="11220450" y="4229100"/>
          <p14:tracePt t="104517" x="11250613" y="4243388"/>
          <p14:tracePt t="104519" x="11280775" y="4243388"/>
          <p14:tracePt t="104534" x="11310938" y="4257675"/>
          <p14:tracePt t="104536" x="11341100" y="4273550"/>
          <p14:tracePt t="104550" x="11355388" y="4273550"/>
          <p14:tracePt t="104553" x="11355388" y="4287838"/>
          <p14:tracePt t="104560" x="11369675" y="4287838"/>
          <p14:tracePt t="104576" x="11385550" y="4303713"/>
          <p14:tracePt t="104707" x="11369675" y="4303713"/>
          <p14:tracePt t="104722" x="11355388" y="4303713"/>
          <p14:tracePt t="104754" x="11341100" y="4303713"/>
          <p14:tracePt t="104796" x="11325225" y="4303713"/>
          <p14:tracePt t="104885" x="11310938" y="4303713"/>
          <p14:tracePt t="104932" x="11295063" y="4303713"/>
          <p14:tracePt t="104948" x="11280775" y="4303713"/>
          <p14:tracePt t="104981" x="11264900" y="4303713"/>
          <p14:tracePt t="104997" x="11250613" y="4318000"/>
          <p14:tracePt t="105030" x="11236325" y="4318000"/>
          <p14:tracePt t="105037" x="11236325" y="4332288"/>
          <p14:tracePt t="105070" x="11220450" y="4332288"/>
          <p14:tracePt t="105078" x="11220450" y="4348163"/>
          <p14:tracePt t="105102" x="11206163" y="4348163"/>
          <p14:tracePt t="105111" x="11206163" y="43624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0384-2D01-DB43-959C-C2227942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 of PFO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419A-F2CC-2F4C-B770-36E3F5260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c-TTE and/or c-TEE</a:t>
            </a:r>
          </a:p>
          <a:p>
            <a:r>
              <a:rPr lang="en-US" dirty="0"/>
              <a:t>Positive test</a:t>
            </a:r>
          </a:p>
          <a:p>
            <a:pPr lvl="1"/>
            <a:r>
              <a:rPr lang="en-US" dirty="0"/>
              <a:t>At least 1 (according some authors 3) MES in left atrium during 3 cardiac cycles (some authors 5)</a:t>
            </a:r>
          </a:p>
          <a:p>
            <a:pPr lvl="1"/>
            <a:r>
              <a:rPr lang="en-US" dirty="0"/>
              <a:t>At least 1 (according some authors 3) MES in left atrium 10 seconds after visual contact of contrast agent in right atrium</a:t>
            </a:r>
          </a:p>
          <a:p>
            <a:r>
              <a:rPr lang="en-US" dirty="0"/>
              <a:t>Sensitivity can be increased by:</a:t>
            </a:r>
          </a:p>
          <a:p>
            <a:pPr lvl="1"/>
            <a:r>
              <a:rPr lang="en-US" dirty="0"/>
              <a:t>Valsalva maneuver</a:t>
            </a:r>
          </a:p>
          <a:p>
            <a:pPr lvl="1"/>
            <a:r>
              <a:rPr lang="en-US" dirty="0"/>
              <a:t>Injecting contrast agent into femoral vein</a:t>
            </a:r>
          </a:p>
          <a:p>
            <a:pPr lvl="1"/>
            <a:r>
              <a:rPr lang="en-US" dirty="0"/>
              <a:t>Cough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FB4ED1-F0A7-8D45-B4AF-05112F2B6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45830"/>
      </p:ext>
    </p:extLst>
  </p:cSld>
  <p:clrMapOvr>
    <a:masterClrMapping/>
  </p:clrMapOvr>
  <p:transition spd="slow" advTm="4938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ACB1D-0ACF-4782-9743-FCD5BE36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Diagnosis of PFO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TE 2 mp4" descr="TTE 2 mp4">
            <a:hlinkClick r:id="" action="ppaction://media"/>
            <a:extLst>
              <a:ext uri="{FF2B5EF4-FFF2-40B4-BE49-F238E27FC236}">
                <a16:creationId xmlns:a16="http://schemas.microsoft.com/office/drawing/2014/main" id="{7269CC4E-6178-6D4D-971A-CD2FA6DE7A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06959" y="2192409"/>
            <a:ext cx="5586803" cy="4190103"/>
          </a:xfrm>
          <a:prstGeom prst="rect">
            <a:avLst/>
          </a:prstGeom>
        </p:spPr>
      </p:pic>
      <p:pic>
        <p:nvPicPr>
          <p:cNvPr id="4" name="TTE1 mp4" descr="TTE1 mp4">
            <a:hlinkClick r:id="" action="ppaction://media"/>
            <a:extLst>
              <a:ext uri="{FF2B5EF4-FFF2-40B4-BE49-F238E27FC236}">
                <a16:creationId xmlns:a16="http://schemas.microsoft.com/office/drawing/2014/main" id="{C20EBEA6-405D-DB4A-89B3-61286163643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513" y="2192409"/>
            <a:ext cx="5611188" cy="420839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F529709-0A11-E743-BFF7-42761C8CB8C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6F0082-D438-D54A-9032-20FBACA1A1E9}"/>
              </a:ext>
            </a:extLst>
          </p:cNvPr>
          <p:cNvSpPr/>
          <p:nvPr/>
        </p:nvSpPr>
        <p:spPr>
          <a:xfrm>
            <a:off x="2699658" y="2366195"/>
            <a:ext cx="1323279" cy="1484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A2692-94C2-714C-BA4E-59527E75F62C}"/>
              </a:ext>
            </a:extLst>
          </p:cNvPr>
          <p:cNvSpPr/>
          <p:nvPr/>
        </p:nvSpPr>
        <p:spPr>
          <a:xfrm>
            <a:off x="8538720" y="2366195"/>
            <a:ext cx="1323279" cy="1484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6545"/>
      </p:ext>
    </p:extLst>
  </p:cSld>
  <p:clrMapOvr>
    <a:masterClrMapping/>
  </p:clrMapOvr>
  <p:transition spd="slow" advTm="5341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3" x="11206163" y="4378325"/>
          <p14:tracePt t="428" x="11206163" y="4392613"/>
          <p14:tracePt t="437" x="11206163" y="4422775"/>
          <p14:tracePt t="445" x="11206163" y="4452938"/>
          <p14:tracePt t="453" x="11206163" y="4497388"/>
          <p14:tracePt t="461" x="11206163" y="4572000"/>
          <p14:tracePt t="469" x="11220450" y="4632325"/>
          <p14:tracePt t="482" x="11236325" y="4706938"/>
          <p14:tracePt t="485" x="11264900" y="4765675"/>
          <p14:tracePt t="494" x="11280775" y="4840288"/>
          <p14:tracePt t="501" x="11310938" y="4945063"/>
          <p14:tracePt t="509" x="11325225" y="5019675"/>
          <p14:tracePt t="517" x="11355388" y="5124450"/>
          <p14:tracePt t="527" x="11385550" y="5229225"/>
          <p14:tracePt t="533" x="11385550" y="5334000"/>
          <p14:tracePt t="542" x="11399838" y="5438775"/>
          <p14:tracePt t="550" x="11415713" y="5557838"/>
          <p14:tracePt t="559" x="11415713" y="5662613"/>
          <p14:tracePt t="566" x="11415713" y="5797550"/>
          <p14:tracePt t="574" x="11415713" y="5902325"/>
          <p14:tracePt t="581" x="11415713" y="6021388"/>
          <p14:tracePt t="591" x="11415713" y="6156325"/>
          <p14:tracePt t="599" x="11399838" y="6275388"/>
          <p14:tracePt t="607" x="11369675" y="6410325"/>
          <p14:tracePt t="615" x="11355388" y="6515100"/>
          <p14:tracePt t="623" x="11341100" y="6648450"/>
          <p14:tracePt t="632" x="11325225" y="6769100"/>
          <p14:tracePt t="1345" x="7142163" y="6843713"/>
          <p14:tracePt t="1351" x="6559550" y="6723063"/>
          <p14:tracePt t="1360" x="6350000" y="6692900"/>
          <p14:tracePt t="1368" x="5991225" y="6634163"/>
          <p14:tracePt t="1375" x="5588000" y="6604000"/>
          <p14:tracePt t="1384" x="5184775" y="6559550"/>
          <p14:tracePt t="1391" x="4856163" y="6529388"/>
          <p14:tracePt t="1399" x="4511675" y="6515100"/>
          <p14:tracePt t="1408" x="4406900" y="6515100"/>
          <p14:tracePt t="1417" x="4138613" y="6515100"/>
          <p14:tracePt t="1424" x="3914775" y="6515100"/>
          <p14:tracePt t="1433" x="3721100" y="6515100"/>
          <p14:tracePt t="1440" x="3586163" y="6515100"/>
          <p14:tracePt t="1449" x="3436938" y="6515100"/>
          <p14:tracePt t="1456" x="3376613" y="6515100"/>
          <p14:tracePt t="1466" x="3287713" y="6515100"/>
          <p14:tracePt t="1472" x="3227388" y="6529388"/>
          <p14:tracePt t="1483" x="3182938" y="6543675"/>
          <p14:tracePt t="1488" x="3152775" y="6559550"/>
          <p14:tracePt t="1499" x="3122613" y="6559550"/>
          <p14:tracePt t="1505" x="3108325" y="6573838"/>
          <p14:tracePt t="1531" x="3108325" y="6589713"/>
          <p14:tracePt t="1548" x="3108325" y="6604000"/>
          <p14:tracePt t="1570" x="3108325" y="6618288"/>
          <p14:tracePt t="1578" x="3108325" y="6634163"/>
          <p14:tracePt t="1587" x="3108325" y="6664325"/>
          <p14:tracePt t="1594" x="3108325" y="6692900"/>
          <p14:tracePt t="1602" x="3108325" y="6753225"/>
          <p14:tracePt t="1610" x="3108325" y="6813550"/>
          <p14:tracePt t="7733" x="5618163" y="6843713"/>
          <p14:tracePt t="7743" x="5676900" y="6813550"/>
          <p14:tracePt t="7749" x="5692775" y="6797675"/>
          <p14:tracePt t="7757" x="5781675" y="6753225"/>
          <p14:tracePt t="7768" x="5827713" y="6723063"/>
          <p14:tracePt t="7772" x="5856288" y="6723063"/>
          <p14:tracePt t="7786" x="5902325" y="6692900"/>
          <p14:tracePt t="7788" x="5946775" y="6678613"/>
          <p14:tracePt t="7800" x="5976938" y="6648450"/>
          <p14:tracePt t="7805" x="6007100" y="6634163"/>
          <p14:tracePt t="7815" x="6035675" y="6618288"/>
          <p14:tracePt t="7820" x="6065838" y="6618288"/>
          <p14:tracePt t="7829" x="6096000" y="6604000"/>
          <p14:tracePt t="7837" x="6110288" y="6589713"/>
          <p14:tracePt t="7848" x="6140450" y="6573838"/>
          <p14:tracePt t="7853" x="6156325" y="6573838"/>
          <p14:tracePt t="7864" x="6170613" y="6559550"/>
          <p14:tracePt t="7869" x="6200775" y="6559550"/>
          <p14:tracePt t="7877" x="6215063" y="6559550"/>
          <p14:tracePt t="7886" x="6230938" y="6559550"/>
          <p14:tracePt t="7894" x="6230938" y="6543675"/>
          <p14:tracePt t="7901" x="6245225" y="6543675"/>
          <p14:tracePt t="7927" x="6261100" y="6543675"/>
          <p14:tracePt t="8106" x="6261100" y="6559550"/>
          <p14:tracePt t="8194" x="6261100" y="6573838"/>
          <p14:tracePt t="8251" x="6261100" y="6589713"/>
          <p14:tracePt t="8291" x="6261100" y="6604000"/>
          <p14:tracePt t="8299" x="6275388" y="6604000"/>
          <p14:tracePt t="8316" x="6289675" y="6604000"/>
          <p14:tracePt t="8324" x="6289675" y="6618288"/>
          <p14:tracePt t="8333" x="6305550" y="6618288"/>
          <p14:tracePt t="8340" x="6305550" y="6634163"/>
          <p14:tracePt t="8349" x="6319838" y="6634163"/>
          <p14:tracePt t="8355" x="6335713" y="6648450"/>
          <p14:tracePt t="8366" x="6350000" y="6648450"/>
          <p14:tracePt t="8371" x="6350000" y="6664325"/>
          <p14:tracePt t="8381" x="6364288" y="6664325"/>
          <p14:tracePt t="8387" x="6380163" y="6664325"/>
          <p14:tracePt t="8395" x="6394450" y="6678613"/>
          <p14:tracePt t="8412" x="6410325" y="6678613"/>
          <p14:tracePt t="8428" x="6424613" y="6692900"/>
          <p14:tracePt t="8445" x="6438900" y="6692900"/>
          <p14:tracePt t="8460" x="6454775" y="6692900"/>
          <p14:tracePt t="8477" x="6469063" y="6708775"/>
          <p14:tracePt t="8501" x="6484938" y="6708775"/>
          <p14:tracePt t="8525" x="6499225" y="6708775"/>
          <p14:tracePt t="12249" x="6484938" y="6708775"/>
          <p14:tracePt t="12259" x="6469063" y="6708775"/>
          <p14:tracePt t="12267" x="6424613" y="6708775"/>
          <p14:tracePt t="12270" x="6380163" y="6708775"/>
          <p14:tracePt t="12279" x="6319838" y="6708775"/>
          <p14:tracePt t="12288" x="6275388" y="6692900"/>
          <p14:tracePt t="12300" x="6215063" y="6692900"/>
          <p14:tracePt t="12303" x="6156325" y="6678613"/>
          <p14:tracePt t="12311" x="6096000" y="6678613"/>
          <p14:tracePt t="12320" x="6065838" y="6664325"/>
          <p14:tracePt t="12328" x="5976938" y="6634163"/>
          <p14:tracePt t="12336" x="5916613" y="6634163"/>
          <p14:tracePt t="12344" x="5886450" y="6618288"/>
          <p14:tracePt t="12353" x="5797550" y="6589713"/>
          <p14:tracePt t="12360" x="5767388" y="6589713"/>
          <p14:tracePt t="12369" x="5722938" y="6573838"/>
          <p14:tracePt t="12376" x="5676900" y="6559550"/>
          <p14:tracePt t="12385" x="5648325" y="6543675"/>
          <p14:tracePt t="12393" x="5602288" y="6543675"/>
          <p14:tracePt t="12400" x="5573713" y="6529388"/>
          <p14:tracePt t="12409" x="5543550" y="6529388"/>
          <p14:tracePt t="12418" x="5527675" y="6515100"/>
          <p14:tracePt t="12425" x="5499100" y="6515100"/>
          <p14:tracePt t="12433" x="5468938" y="6515100"/>
          <p14:tracePt t="12441" x="5453063" y="6499225"/>
          <p14:tracePt t="12450" x="5422900" y="6499225"/>
          <p14:tracePt t="12457" x="5394325" y="6499225"/>
          <p14:tracePt t="12465" x="5378450" y="6499225"/>
          <p14:tracePt t="12474" x="5348288" y="6499225"/>
          <p14:tracePt t="12483" x="5319713" y="6499225"/>
          <p14:tracePt t="12490" x="5289550" y="6499225"/>
          <p14:tracePt t="12499" x="5273675" y="6499225"/>
          <p14:tracePt t="12506" x="5245100" y="6499225"/>
          <p14:tracePt t="12516" x="5229225" y="6499225"/>
          <p14:tracePt t="12522" x="5214938" y="6499225"/>
          <p14:tracePt t="12532" x="5199063" y="6499225"/>
          <p14:tracePt t="12538" x="5184775" y="6499225"/>
          <p14:tracePt t="12548" x="5168900" y="6499225"/>
          <p14:tracePt t="12554" x="5154613" y="6499225"/>
          <p14:tracePt t="12565" x="5140325" y="6499225"/>
          <p14:tracePt t="12570" x="5080000" y="6515100"/>
          <p14:tracePt t="13105" x="5049838" y="6484938"/>
          <p14:tracePt t="13116" x="5005388" y="6454775"/>
          <p14:tracePt t="13121" x="4960938" y="6424613"/>
          <p14:tracePt t="13129" x="4914900" y="6380163"/>
          <p14:tracePt t="13139" x="4856163" y="6350000"/>
          <p14:tracePt t="13146" x="4795838" y="6319838"/>
          <p14:tracePt t="13154" x="4765675" y="6305550"/>
          <p14:tracePt t="13161" x="4676775" y="6245225"/>
          <p14:tracePt t="13171" x="4616450" y="6215063"/>
          <p14:tracePt t="13178" x="4541838" y="6184900"/>
          <p14:tracePt t="13186" x="4452938" y="6140450"/>
          <p14:tracePt t="13193" x="4273550" y="6051550"/>
          <p14:tracePt t="13202" x="4138613" y="5976938"/>
          <p14:tracePt t="13210" x="3989388" y="5886450"/>
          <p14:tracePt t="13218" x="3898900" y="5842000"/>
          <p14:tracePt t="13227" x="3765550" y="5767388"/>
          <p14:tracePt t="13235" x="3660775" y="5692775"/>
          <p14:tracePt t="13243" x="3541713" y="5632450"/>
          <p14:tracePt t="13250" x="3481388" y="5618163"/>
          <p14:tracePt t="13259" x="3406775" y="5573713"/>
          <p14:tracePt t="13267" x="3332163" y="5527675"/>
          <p14:tracePt t="13274" x="3287713" y="5513388"/>
          <p14:tracePt t="13282" x="3257550" y="5499100"/>
          <p14:tracePt t="13291" x="3213100" y="5483225"/>
          <p14:tracePt t="13300" x="3197225" y="5468938"/>
          <p14:tracePt t="13307" x="3182938" y="5468938"/>
          <p14:tracePt t="13316" x="3167063" y="5468938"/>
          <p14:tracePt t="13324" x="3167063" y="5453063"/>
          <p14:tracePt t="13339" x="3152775" y="5453063"/>
          <p14:tracePt t="14789" x="3122613" y="5468938"/>
          <p14:tracePt t="14800" x="3092450" y="5483225"/>
          <p14:tracePt t="14805" x="3062288" y="5513388"/>
          <p14:tracePt t="14818" x="3017838" y="5543550"/>
          <p14:tracePt t="14821" x="2973388" y="5573713"/>
          <p14:tracePt t="14828" x="2868613" y="5618163"/>
          <p14:tracePt t="14837" x="2763838" y="5692775"/>
          <p14:tracePt t="14848" x="2584450" y="5811838"/>
          <p14:tracePt t="14853" x="2420938" y="5916613"/>
          <p14:tracePt t="14862" x="2255838" y="6035675"/>
          <p14:tracePt t="14870" x="2032000" y="6184900"/>
          <p14:tracePt t="14877" x="1822450" y="6335713"/>
          <p14:tracePt t="14886" x="1598613" y="6515100"/>
          <p14:tracePt t="14894" x="1389063" y="6678613"/>
          <p14:tracePt t="14902" x="1284288" y="6753225"/>
          <p14:tracePt t="15292" x="493713" y="6797675"/>
          <p14:tracePt t="15299" x="508000" y="6753225"/>
          <p14:tracePt t="15307" x="538163" y="6708775"/>
          <p14:tracePt t="15317" x="552450" y="6678613"/>
          <p14:tracePt t="15323" x="568325" y="6648450"/>
          <p14:tracePt t="15333" x="582613" y="6618288"/>
          <p14:tracePt t="15339" x="596900" y="6604000"/>
          <p14:tracePt t="15350" x="596900" y="6589713"/>
          <p14:tracePt t="15356" x="612775" y="6589713"/>
          <p14:tracePt t="15387" x="627063" y="6589713"/>
          <p14:tracePt t="15412" x="642938" y="6589713"/>
          <p14:tracePt t="15421" x="657225" y="6589713"/>
          <p14:tracePt t="15428" x="687388" y="6604000"/>
          <p14:tracePt t="15436" x="717550" y="6604000"/>
          <p14:tracePt t="15444" x="747713" y="6618288"/>
          <p14:tracePt t="15453" x="806450" y="6618288"/>
          <p14:tracePt t="15460" x="850900" y="6634163"/>
          <p14:tracePt t="15468" x="911225" y="6634163"/>
          <p14:tracePt t="15476" x="971550" y="6648450"/>
          <p14:tracePt t="15485" x="1060450" y="6678613"/>
          <p14:tracePt t="15494" x="1135063" y="6692900"/>
          <p14:tracePt t="15501" x="1225550" y="6723063"/>
          <p14:tracePt t="15509" x="1314450" y="6753225"/>
          <p14:tracePt t="15517" x="1404938" y="6783388"/>
          <p14:tracePt t="15525" x="1479550" y="6797675"/>
          <p14:tracePt t="15533" x="1554163" y="6827838"/>
          <p14:tracePt t="16277" x="0" y="0"/>
        </p14:tracePtLst>
      </p14:laserTraceLst>
    </p:ext>
    <p:ext uri="{E180D4A7-C9FB-4DFB-919C-405C955672EB}">
      <p14:showEvtLst xmlns:p14="http://schemas.microsoft.com/office/powerpoint/2010/main">
        <p14:playEvt time="17984" objId="4"/>
        <p14:stopEvt time="23154" objId="4"/>
        <p14:playEvt time="25659" objId="4"/>
        <p14:stopEvt time="30833" objId="4"/>
        <p14:playEvt time="35832" objId="3"/>
        <p14:stopEvt time="39801" objId="3"/>
        <p14:playEvt time="41171" objId="3"/>
        <p14:stopEvt time="45144" objId="3"/>
        <p14:playEvt time="48321" objId="3"/>
        <p14:stopEvt time="50634" objId="3"/>
        <p14:playEvt time="50634" objId="3"/>
        <p14:playEvt time="52645" objId="4"/>
        <p14:stopEvt time="53413" objId="3"/>
        <p14:stopEvt time="53413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2018</TotalTime>
  <Words>2123</Words>
  <Application>Microsoft Office PowerPoint</Application>
  <PresentationFormat>Widescreen</PresentationFormat>
  <Paragraphs>228</Paragraphs>
  <Slides>42</Slides>
  <Notes>1</Notes>
  <HiddenSlides>0</HiddenSlides>
  <MMClips>49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Office Theme</vt:lpstr>
      <vt:lpstr>TCD in Right to Left Shunt Diagnosis</vt:lpstr>
      <vt:lpstr>Learning objectives</vt:lpstr>
      <vt:lpstr>First… Embryology!</vt:lpstr>
      <vt:lpstr>PFO</vt:lpstr>
      <vt:lpstr>PFO</vt:lpstr>
      <vt:lpstr>PFO</vt:lpstr>
      <vt:lpstr>PFO</vt:lpstr>
      <vt:lpstr>Diagnosis of PFO</vt:lpstr>
      <vt:lpstr>Diagnosis of PFO</vt:lpstr>
      <vt:lpstr>”GOLD” standard for detecting PFO – contrast TEE</vt:lpstr>
      <vt:lpstr>Place of TCD in diagnosis of R-L Shunt</vt:lpstr>
      <vt:lpstr>Place of TCD in diagnosis of R-L Shunt</vt:lpstr>
      <vt:lpstr>Shunt Quantification</vt:lpstr>
      <vt:lpstr>Doppler Characteristics of MES</vt:lpstr>
      <vt:lpstr>PowerPoint Presentation</vt:lpstr>
      <vt:lpstr>PowerPoint Presentation</vt:lpstr>
      <vt:lpstr>PowerPoint Presentation</vt:lpstr>
      <vt:lpstr>PowerPoint Presentation</vt:lpstr>
      <vt:lpstr>Procedure…</vt:lpstr>
      <vt:lpstr>How test can be improved?</vt:lpstr>
      <vt:lpstr>PowerPoint Presentation</vt:lpstr>
      <vt:lpstr>PowerPoint Presentation</vt:lpstr>
      <vt:lpstr>What is the relevance?</vt:lpstr>
      <vt:lpstr>Paradoxical Embolization</vt:lpstr>
      <vt:lpstr>Cryptogenic stroke</vt:lpstr>
      <vt:lpstr>Stroke and PFO</vt:lpstr>
      <vt:lpstr>How can stroke look like with PFO?</vt:lpstr>
      <vt:lpstr>Drug treatment of stroke patients with PFO </vt:lpstr>
      <vt:lpstr>Percutaneous closure of PFO</vt:lpstr>
      <vt:lpstr>Percutaneous closure of PFO</vt:lpstr>
      <vt:lpstr>RCTs Comparing PFO Closure with Medical Therapy</vt:lpstr>
      <vt:lpstr>RoPE score (The Risk of Paradoxical Embolism Study)</vt:lpstr>
      <vt:lpstr>REDUCE (PFO closure or Antiplatelate Therapy for Cryptogenic Stroke)</vt:lpstr>
      <vt:lpstr>DEFENSE-PFO (Cryptogenic stroke and high-risk patent foramen ovale)</vt:lpstr>
      <vt:lpstr>Patent foramen ovale closure vs. medical therapy for cryptogenic stroke: a meta-analysis of RCTs</vt:lpstr>
      <vt:lpstr>Safety of PFO closure</vt:lpstr>
      <vt:lpstr>PowerPoint Presentation</vt:lpstr>
      <vt:lpstr>PowerPoint Presentation</vt:lpstr>
      <vt:lpstr>Migraine and PFO</vt:lpstr>
      <vt:lpstr>PFO closure in migraine therapy - RCT</vt:lpstr>
      <vt:lpstr>Keep in mind…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TCD in Right to Left Shunt Diagnosis</dc:title>
  <dc:creator>Dmitar Vlahovic</dc:creator>
  <cp:lastModifiedBy>Dmitar Vlahović</cp:lastModifiedBy>
  <cp:revision>18</cp:revision>
  <dcterms:created xsi:type="dcterms:W3CDTF">2021-10-11T09:11:12Z</dcterms:created>
  <dcterms:modified xsi:type="dcterms:W3CDTF">2021-10-12T18:59:58Z</dcterms:modified>
</cp:coreProperties>
</file>